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6" r:id="rId1"/>
  </p:sldMasterIdLst>
  <p:notesMasterIdLst>
    <p:notesMasterId r:id="rId50"/>
  </p:notesMasterIdLst>
  <p:sldIdLst>
    <p:sldId id="400" r:id="rId2"/>
    <p:sldId id="441" r:id="rId3"/>
    <p:sldId id="389" r:id="rId4"/>
    <p:sldId id="486" r:id="rId5"/>
    <p:sldId id="405" r:id="rId6"/>
    <p:sldId id="407" r:id="rId7"/>
    <p:sldId id="445" r:id="rId8"/>
    <p:sldId id="408" r:id="rId9"/>
    <p:sldId id="410" r:id="rId10"/>
    <p:sldId id="485" r:id="rId11"/>
    <p:sldId id="417" r:id="rId12"/>
    <p:sldId id="416" r:id="rId13"/>
    <p:sldId id="418" r:id="rId14"/>
    <p:sldId id="419" r:id="rId15"/>
    <p:sldId id="487" r:id="rId16"/>
    <p:sldId id="489" r:id="rId17"/>
    <p:sldId id="490" r:id="rId18"/>
    <p:sldId id="474" r:id="rId19"/>
    <p:sldId id="475" r:id="rId20"/>
    <p:sldId id="476" r:id="rId21"/>
    <p:sldId id="472" r:id="rId22"/>
    <p:sldId id="450" r:id="rId23"/>
    <p:sldId id="424" r:id="rId24"/>
    <p:sldId id="481" r:id="rId25"/>
    <p:sldId id="504" r:id="rId26"/>
    <p:sldId id="484" r:id="rId27"/>
    <p:sldId id="427" r:id="rId28"/>
    <p:sldId id="452" r:id="rId29"/>
    <p:sldId id="509" r:id="rId30"/>
    <p:sldId id="505" r:id="rId31"/>
    <p:sldId id="506" r:id="rId32"/>
    <p:sldId id="507" r:id="rId33"/>
    <p:sldId id="510" r:id="rId34"/>
    <p:sldId id="508" r:id="rId35"/>
    <p:sldId id="477" r:id="rId36"/>
    <p:sldId id="457" r:id="rId37"/>
    <p:sldId id="459" r:id="rId38"/>
    <p:sldId id="478" r:id="rId39"/>
    <p:sldId id="454" r:id="rId40"/>
    <p:sldId id="461" r:id="rId41"/>
    <p:sldId id="497" r:id="rId42"/>
    <p:sldId id="498" r:id="rId43"/>
    <p:sldId id="499" r:id="rId44"/>
    <p:sldId id="500" r:id="rId45"/>
    <p:sldId id="502" r:id="rId46"/>
    <p:sldId id="511" r:id="rId47"/>
    <p:sldId id="512" r:id="rId48"/>
    <p:sldId id="463" r:id="rId49"/>
  </p:sldIdLst>
  <p:sldSz cx="12192000" cy="6858000"/>
  <p:notesSz cx="6858000" cy="9144000"/>
  <p:custDataLst>
    <p:tags r:id="rId5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FF"/>
    <a:srgbClr val="CC2E1D"/>
    <a:srgbClr val="CC6600"/>
    <a:srgbClr val="996633"/>
    <a:srgbClr val="CC4337"/>
    <a:srgbClr val="AA181F"/>
    <a:srgbClr val="214A34"/>
    <a:srgbClr val="325C31"/>
    <a:srgbClr val="186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35" autoAdjust="0"/>
    <p:restoredTop sz="92969"/>
  </p:normalViewPr>
  <p:slideViewPr>
    <p:cSldViewPr>
      <p:cViewPr>
        <p:scale>
          <a:sx n="50" d="100"/>
          <a:sy n="50" d="100"/>
        </p:scale>
        <p:origin x="-978" y="-32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911AC-D7E9-0645-8231-FED5715078CB}" type="datetimeFigureOut">
              <a:rPr lang="en-US" smtClean="0"/>
              <a:t>4/8/2020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07327-F486-A148-A046-8048ABFD8740}" type="slidenum">
              <a:rPr lang="en-US" smtClean="0"/>
              <a:t>‹#›</a:t>
            </a:fld>
            <a:endParaRPr lang="en-US"/>
          </a:p>
        </p:txBody>
      </p:sp>
    </p:spTree>
    <p:extLst>
      <p:ext uri="{BB962C8B-B14F-4D97-AF65-F5344CB8AC3E}">
        <p14:creationId xmlns:p14="http://schemas.microsoft.com/office/powerpoint/2010/main" val="1921555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C07327-F486-A148-A046-8048ABFD8740}" type="slidenum">
              <a:rPr lang="en-US" smtClean="0"/>
              <a:t>1</a:t>
            </a:fld>
            <a:endParaRPr lang="en-US"/>
          </a:p>
        </p:txBody>
      </p:sp>
    </p:spTree>
    <p:extLst>
      <p:ext uri="{BB962C8B-B14F-4D97-AF65-F5344CB8AC3E}">
        <p14:creationId xmlns:p14="http://schemas.microsoft.com/office/powerpoint/2010/main" val="221657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Canh lại</a:t>
            </a:r>
            <a:r>
              <a:rPr lang="en-US" baseline="0" smtClean="0"/>
              <a:t> slide</a:t>
            </a:r>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38</a:t>
            </a:fld>
            <a:endParaRPr lang="en-US"/>
          </a:p>
        </p:txBody>
      </p:sp>
    </p:spTree>
    <p:extLst>
      <p:ext uri="{BB962C8B-B14F-4D97-AF65-F5344CB8AC3E}">
        <p14:creationId xmlns:p14="http://schemas.microsoft.com/office/powerpoint/2010/main" val="186513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Đổi</a:t>
            </a:r>
            <a:r>
              <a:rPr lang="en-US" baseline="0" smtClean="0"/>
              <a:t> các từ in đậm -. Các từ được gạch dưới</a:t>
            </a:r>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20</a:t>
            </a:fld>
            <a:endParaRPr lang="en-US"/>
          </a:p>
        </p:txBody>
      </p:sp>
    </p:spTree>
    <p:extLst>
      <p:ext uri="{BB962C8B-B14F-4D97-AF65-F5344CB8AC3E}">
        <p14:creationId xmlns:p14="http://schemas.microsoft.com/office/powerpoint/2010/main" val="768664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23</a:t>
            </a:fld>
            <a:endParaRPr lang="en-US"/>
          </a:p>
        </p:txBody>
      </p:sp>
    </p:spTree>
    <p:extLst>
      <p:ext uri="{BB962C8B-B14F-4D97-AF65-F5344CB8AC3E}">
        <p14:creationId xmlns:p14="http://schemas.microsoft.com/office/powerpoint/2010/main" val="2995960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24</a:t>
            </a:fld>
            <a:endParaRPr lang="en-US"/>
          </a:p>
        </p:txBody>
      </p:sp>
    </p:spTree>
    <p:extLst>
      <p:ext uri="{BB962C8B-B14F-4D97-AF65-F5344CB8AC3E}">
        <p14:creationId xmlns:p14="http://schemas.microsoft.com/office/powerpoint/2010/main" val="2995960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28</a:t>
            </a:fld>
            <a:endParaRPr lang="en-US"/>
          </a:p>
        </p:txBody>
      </p:sp>
    </p:spTree>
    <p:extLst>
      <p:ext uri="{BB962C8B-B14F-4D97-AF65-F5344CB8AC3E}">
        <p14:creationId xmlns:p14="http://schemas.microsoft.com/office/powerpoint/2010/main" val="385305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30</a:t>
            </a:fld>
            <a:endParaRPr lang="en-US"/>
          </a:p>
        </p:txBody>
      </p:sp>
    </p:spTree>
    <p:extLst>
      <p:ext uri="{BB962C8B-B14F-4D97-AF65-F5344CB8AC3E}">
        <p14:creationId xmlns:p14="http://schemas.microsoft.com/office/powerpoint/2010/main" val="273742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31</a:t>
            </a:fld>
            <a:endParaRPr lang="en-US"/>
          </a:p>
        </p:txBody>
      </p:sp>
    </p:spTree>
    <p:extLst>
      <p:ext uri="{BB962C8B-B14F-4D97-AF65-F5344CB8AC3E}">
        <p14:creationId xmlns:p14="http://schemas.microsoft.com/office/powerpoint/2010/main" val="4045457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32</a:t>
            </a:fld>
            <a:endParaRPr lang="en-US"/>
          </a:p>
        </p:txBody>
      </p:sp>
    </p:spTree>
    <p:extLst>
      <p:ext uri="{BB962C8B-B14F-4D97-AF65-F5344CB8AC3E}">
        <p14:creationId xmlns:p14="http://schemas.microsoft.com/office/powerpoint/2010/main" val="407655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C07327-F486-A148-A046-8048ABFD8740}" type="slidenum">
              <a:rPr lang="en-US" smtClean="0"/>
              <a:t>34</a:t>
            </a:fld>
            <a:endParaRPr lang="en-US"/>
          </a:p>
        </p:txBody>
      </p:sp>
    </p:spTree>
    <p:extLst>
      <p:ext uri="{BB962C8B-B14F-4D97-AF65-F5344CB8AC3E}">
        <p14:creationId xmlns:p14="http://schemas.microsoft.com/office/powerpoint/2010/main" val="3803869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altLang="x-none"/>
          </a:p>
        </p:txBody>
      </p:sp>
      <p:sp>
        <p:nvSpPr>
          <p:cNvPr id="8" name="Footer Placeholder 7"/>
          <p:cNvSpPr>
            <a:spLocks noGrp="1"/>
          </p:cNvSpPr>
          <p:nvPr>
            <p:ph type="ftr" sz="quarter" idx="11"/>
          </p:nvPr>
        </p:nvSpPr>
        <p:spPr/>
        <p:txBody>
          <a:bodyPr/>
          <a:lstStyle/>
          <a:p>
            <a:endParaRPr lang="x-none" altLang="x-none"/>
          </a:p>
        </p:txBody>
      </p:sp>
      <p:sp>
        <p:nvSpPr>
          <p:cNvPr id="9" name="Slide Number Placeholder 8"/>
          <p:cNvSpPr>
            <a:spLocks noGrp="1"/>
          </p:cNvSpPr>
          <p:nvPr>
            <p:ph type="sldNum" sz="quarter" idx="12"/>
          </p:nvPr>
        </p:nvSpPr>
        <p:spPr/>
        <p:txBody>
          <a:bodyPr/>
          <a:lstStyle/>
          <a:p>
            <a:fld id="{0C840D2B-3448-4242-A93D-7CEC4D349D9B}" type="slidenum">
              <a:rPr lang="en-US" altLang="x-none" smtClean="0"/>
              <a:pPr/>
              <a:t>‹#›</a:t>
            </a:fld>
            <a:endParaRPr lang="en-US" altLang="x-none"/>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r>
              <a:rPr lang="en-US" altLang="x-none"/>
              <a:t>www.themegallery.com</a:t>
            </a:r>
          </a:p>
        </p:txBody>
      </p:sp>
      <p:sp>
        <p:nvSpPr>
          <p:cNvPr id="7" name="Slide Number Placeholder 6"/>
          <p:cNvSpPr>
            <a:spLocks noGrp="1"/>
          </p:cNvSpPr>
          <p:nvPr>
            <p:ph type="sldNum" sz="quarter" idx="12"/>
          </p:nvPr>
        </p:nvSpPr>
        <p:spPr/>
        <p:txBody>
          <a:bodyPr/>
          <a:lstStyle/>
          <a:p>
            <a:fld id="{DB3BAD56-2F77-4344-929E-F5B364007FE4}" type="slidenum">
              <a:rPr lang="en-US" altLang="x-none" smtClean="0"/>
              <a:pPr/>
              <a:t>‹#›</a:t>
            </a:fld>
            <a:endParaRPr lang="en-US" altLang="x-none"/>
          </a:p>
        </p:txBody>
      </p:sp>
    </p:spTree>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r>
              <a:rPr lang="en-US" altLang="x-none"/>
              <a:t>www.themegallery.com</a:t>
            </a:r>
          </a:p>
        </p:txBody>
      </p:sp>
      <p:sp>
        <p:nvSpPr>
          <p:cNvPr id="7" name="Slide Number Placeholder 6"/>
          <p:cNvSpPr>
            <a:spLocks noGrp="1"/>
          </p:cNvSpPr>
          <p:nvPr>
            <p:ph type="sldNum" sz="quarter" idx="12"/>
          </p:nvPr>
        </p:nvSpPr>
        <p:spPr/>
        <p:txBody>
          <a:bodyPr/>
          <a:lstStyle/>
          <a:p>
            <a:fld id="{DB3BAD56-2F77-4344-929E-F5B364007FE4}" type="slidenum">
              <a:rPr lang="en-US" altLang="x-none" smtClean="0"/>
              <a:pPr/>
              <a:t>‹#›</a:t>
            </a:fld>
            <a:endParaRPr lang="en-US" altLang="x-none"/>
          </a:p>
        </p:txBody>
      </p:sp>
    </p:spTree>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r>
              <a:rPr lang="en-US" altLang="x-none"/>
              <a:t>www.themegallery.com</a:t>
            </a:r>
          </a:p>
        </p:txBody>
      </p:sp>
      <p:sp>
        <p:nvSpPr>
          <p:cNvPr id="7" name="Slide Number Placeholder 6"/>
          <p:cNvSpPr>
            <a:spLocks noGrp="1"/>
          </p:cNvSpPr>
          <p:nvPr>
            <p:ph type="sldNum" sz="quarter" idx="12"/>
          </p:nvPr>
        </p:nvSpPr>
        <p:spPr/>
        <p:txBody>
          <a:bodyPr/>
          <a:lstStyle/>
          <a:p>
            <a:fld id="{DB3BAD56-2F77-4344-929E-F5B364007FE4}" type="slidenum">
              <a:rPr lang="en-US" altLang="x-none" smtClean="0"/>
              <a:pPr/>
              <a:t>‹#›</a:t>
            </a:fld>
            <a:endParaRPr lang="en-US" altLang="x-none"/>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r>
              <a:rPr lang="en-US" altLang="x-none"/>
              <a:t>www.themegallery.com</a:t>
            </a:r>
          </a:p>
        </p:txBody>
      </p:sp>
      <p:sp>
        <p:nvSpPr>
          <p:cNvPr id="7" name="Slide Number Placeholder 6"/>
          <p:cNvSpPr>
            <a:spLocks noGrp="1"/>
          </p:cNvSpPr>
          <p:nvPr>
            <p:ph type="sldNum" sz="quarter" idx="12"/>
          </p:nvPr>
        </p:nvSpPr>
        <p:spPr/>
        <p:txBody>
          <a:bodyPr/>
          <a:lstStyle/>
          <a:p>
            <a:fld id="{DB3BAD56-2F77-4344-929E-F5B364007FE4}" type="slidenum">
              <a:rPr lang="en-US" altLang="x-none" smtClean="0"/>
              <a:pPr/>
              <a:t>‹#›</a:t>
            </a:fld>
            <a:endParaRPr lang="en-US" altLang="x-none"/>
          </a:p>
        </p:txBody>
      </p:sp>
    </p:spTree>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x-none"/>
          </a:p>
        </p:txBody>
      </p:sp>
      <p:sp>
        <p:nvSpPr>
          <p:cNvPr id="4" name="Footer Placeholder 3"/>
          <p:cNvSpPr>
            <a:spLocks noGrp="1"/>
          </p:cNvSpPr>
          <p:nvPr>
            <p:ph type="ftr" sz="quarter" idx="11"/>
          </p:nvPr>
        </p:nvSpPr>
        <p:spPr/>
        <p:txBody>
          <a:bodyPr/>
          <a:lstStyle/>
          <a:p>
            <a:r>
              <a:rPr lang="en-US" altLang="x-none"/>
              <a:t>www.themegallery.com</a:t>
            </a:r>
          </a:p>
        </p:txBody>
      </p:sp>
      <p:sp>
        <p:nvSpPr>
          <p:cNvPr id="5" name="Slide Number Placeholder 4"/>
          <p:cNvSpPr>
            <a:spLocks noGrp="1"/>
          </p:cNvSpPr>
          <p:nvPr>
            <p:ph type="sldNum" sz="quarter" idx="12"/>
          </p:nvPr>
        </p:nvSpPr>
        <p:spPr/>
        <p:txBody>
          <a:bodyPr/>
          <a:lstStyle/>
          <a:p>
            <a:fld id="{DB3BAD56-2F77-4344-929E-F5B364007FE4}" type="slidenum">
              <a:rPr lang="en-US" altLang="x-none" smtClean="0"/>
              <a:pPr/>
              <a:t>‹#›</a:t>
            </a:fld>
            <a:endParaRPr lang="en-US" altLang="x-none"/>
          </a:p>
        </p:txBody>
      </p:sp>
    </p:spTree>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endParaRPr lang="en-US" altLang="x-none"/>
          </a:p>
        </p:txBody>
      </p:sp>
      <p:sp>
        <p:nvSpPr>
          <p:cNvPr id="4" name="Footer Placeholder 3"/>
          <p:cNvSpPr>
            <a:spLocks noGrp="1"/>
          </p:cNvSpPr>
          <p:nvPr>
            <p:ph type="ftr" sz="quarter" idx="11"/>
          </p:nvPr>
        </p:nvSpPr>
        <p:spPr/>
        <p:txBody>
          <a:bodyPr/>
          <a:lstStyle/>
          <a:p>
            <a:r>
              <a:rPr lang="en-US" altLang="x-none"/>
              <a:t>www.themegallery.com</a:t>
            </a:r>
          </a:p>
        </p:txBody>
      </p:sp>
      <p:sp>
        <p:nvSpPr>
          <p:cNvPr id="5" name="Slide Number Placeholder 4"/>
          <p:cNvSpPr>
            <a:spLocks noGrp="1"/>
          </p:cNvSpPr>
          <p:nvPr>
            <p:ph type="sldNum" sz="quarter" idx="12"/>
          </p:nvPr>
        </p:nvSpPr>
        <p:spPr/>
        <p:txBody>
          <a:bodyPr/>
          <a:lstStyle/>
          <a:p>
            <a:fld id="{DB3BAD56-2F77-4344-929E-F5B364007FE4}" type="slidenum">
              <a:rPr lang="en-US" altLang="x-none" smtClean="0"/>
              <a:pPr/>
              <a:t>‹#›</a:t>
            </a:fld>
            <a:endParaRPr lang="en-US" altLang="x-none"/>
          </a:p>
        </p:txBody>
      </p:sp>
    </p:spTree>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x-none"/>
          </a:p>
        </p:txBody>
      </p:sp>
      <p:sp>
        <p:nvSpPr>
          <p:cNvPr id="5" name="Footer Placeholder 4"/>
          <p:cNvSpPr>
            <a:spLocks noGrp="1"/>
          </p:cNvSpPr>
          <p:nvPr>
            <p:ph type="ftr" sz="quarter" idx="11"/>
          </p:nvPr>
        </p:nvSpPr>
        <p:spPr/>
        <p:txBody>
          <a:bodyPr/>
          <a:lstStyle/>
          <a:p>
            <a:r>
              <a:rPr lang="en-US" altLang="x-none"/>
              <a:t>www.themegallery.com</a:t>
            </a:r>
          </a:p>
        </p:txBody>
      </p:sp>
      <p:sp>
        <p:nvSpPr>
          <p:cNvPr id="6" name="Slide Number Placeholder 5"/>
          <p:cNvSpPr>
            <a:spLocks noGrp="1"/>
          </p:cNvSpPr>
          <p:nvPr>
            <p:ph type="sldNum" sz="quarter" idx="12"/>
          </p:nvPr>
        </p:nvSpPr>
        <p:spPr/>
        <p:txBody>
          <a:bodyPr/>
          <a:lstStyle/>
          <a:p>
            <a:fld id="{193B6622-2FFC-DC4B-8076-D973815FE61C}" type="slidenum">
              <a:rPr lang="en-US" altLang="x-none" smtClean="0"/>
              <a:pPr/>
              <a:t>‹#›</a:t>
            </a:fld>
            <a:endParaRPr lang="en-US" altLang="x-non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x-none"/>
          </a:p>
        </p:txBody>
      </p:sp>
      <p:sp>
        <p:nvSpPr>
          <p:cNvPr id="5" name="Footer Placeholder 4"/>
          <p:cNvSpPr>
            <a:spLocks noGrp="1"/>
          </p:cNvSpPr>
          <p:nvPr>
            <p:ph type="ftr" sz="quarter" idx="11"/>
          </p:nvPr>
        </p:nvSpPr>
        <p:spPr/>
        <p:txBody>
          <a:bodyPr/>
          <a:lstStyle/>
          <a:p>
            <a:r>
              <a:rPr lang="en-US" altLang="x-none"/>
              <a:t>www.themegallery.com</a:t>
            </a:r>
          </a:p>
        </p:txBody>
      </p:sp>
      <p:sp>
        <p:nvSpPr>
          <p:cNvPr id="6" name="Slide Number Placeholder 5"/>
          <p:cNvSpPr>
            <a:spLocks noGrp="1"/>
          </p:cNvSpPr>
          <p:nvPr>
            <p:ph type="sldNum" sz="quarter" idx="12"/>
          </p:nvPr>
        </p:nvSpPr>
        <p:spPr/>
        <p:txBody>
          <a:bodyPr/>
          <a:lstStyle/>
          <a:p>
            <a:fld id="{F39B1CE5-BC77-7242-A9EA-A5C4295D5F5E}" type="slidenum">
              <a:rPr lang="en-US" altLang="x-none" smtClean="0"/>
              <a:pPr/>
              <a:t>‹#›</a:t>
            </a:fld>
            <a:endParaRPr lang="en-US" alt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x-none"/>
          </a:p>
        </p:txBody>
      </p:sp>
      <p:sp>
        <p:nvSpPr>
          <p:cNvPr id="5" name="Footer Placeholder 4"/>
          <p:cNvSpPr>
            <a:spLocks noGrp="1"/>
          </p:cNvSpPr>
          <p:nvPr>
            <p:ph type="ftr" sz="quarter" idx="11"/>
          </p:nvPr>
        </p:nvSpPr>
        <p:spPr/>
        <p:txBody>
          <a:bodyPr/>
          <a:lstStyle/>
          <a:p>
            <a:r>
              <a:rPr lang="en-US" altLang="x-none"/>
              <a:t>www.themegallery.com</a:t>
            </a:r>
          </a:p>
        </p:txBody>
      </p:sp>
      <p:sp>
        <p:nvSpPr>
          <p:cNvPr id="6" name="Slide Number Placeholder 5"/>
          <p:cNvSpPr>
            <a:spLocks noGrp="1"/>
          </p:cNvSpPr>
          <p:nvPr>
            <p:ph type="sldNum" sz="quarter" idx="12"/>
          </p:nvPr>
        </p:nvSpPr>
        <p:spPr/>
        <p:txBody>
          <a:bodyPr/>
          <a:lstStyle/>
          <a:p>
            <a:fld id="{2B1BA986-136B-2F45-B1FD-928EFE17DDC4}" type="slidenum">
              <a:rPr lang="en-US" altLang="x-none" smtClean="0"/>
              <a:pPr/>
              <a:t>‹#›</a:t>
            </a:fld>
            <a:endParaRPr lang="en-US" altLang="x-non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x-none"/>
          </a:p>
        </p:txBody>
      </p:sp>
      <p:sp>
        <p:nvSpPr>
          <p:cNvPr id="5" name="Footer Placeholder 4"/>
          <p:cNvSpPr>
            <a:spLocks noGrp="1"/>
          </p:cNvSpPr>
          <p:nvPr>
            <p:ph type="ftr" sz="quarter" idx="11"/>
          </p:nvPr>
        </p:nvSpPr>
        <p:spPr/>
        <p:txBody>
          <a:bodyPr/>
          <a:lstStyle/>
          <a:p>
            <a:r>
              <a:rPr lang="en-US" altLang="x-none"/>
              <a:t>www.themegallery.com</a:t>
            </a:r>
          </a:p>
        </p:txBody>
      </p:sp>
      <p:sp>
        <p:nvSpPr>
          <p:cNvPr id="6" name="Slide Number Placeholder 5"/>
          <p:cNvSpPr>
            <a:spLocks noGrp="1"/>
          </p:cNvSpPr>
          <p:nvPr>
            <p:ph type="sldNum" sz="quarter" idx="12"/>
          </p:nvPr>
        </p:nvSpPr>
        <p:spPr/>
        <p:txBody>
          <a:bodyPr/>
          <a:lstStyle/>
          <a:p>
            <a:fld id="{336164D5-46F9-B14E-8DED-F7DC85E2399F}" type="slidenum">
              <a:rPr lang="en-US" altLang="x-none" smtClean="0"/>
              <a:pPr/>
              <a:t>‹#›</a:t>
            </a:fld>
            <a:endParaRPr lang="en-US" altLang="x-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r>
              <a:rPr lang="en-US" altLang="x-none"/>
              <a:t>www.themegallery.com</a:t>
            </a:r>
          </a:p>
        </p:txBody>
      </p:sp>
      <p:sp>
        <p:nvSpPr>
          <p:cNvPr id="7" name="Slide Number Placeholder 6"/>
          <p:cNvSpPr>
            <a:spLocks noGrp="1"/>
          </p:cNvSpPr>
          <p:nvPr>
            <p:ph type="sldNum" sz="quarter" idx="12"/>
          </p:nvPr>
        </p:nvSpPr>
        <p:spPr/>
        <p:txBody>
          <a:bodyPr/>
          <a:lstStyle/>
          <a:p>
            <a:fld id="{DD47B18B-2DB0-594A-A784-7EB7C7350162}" type="slidenum">
              <a:rPr lang="en-US" altLang="x-none" smtClean="0"/>
              <a:pPr/>
              <a:t>‹#›</a:t>
            </a:fld>
            <a:endParaRPr lang="en-US" altLang="x-non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x-none"/>
          </a:p>
        </p:txBody>
      </p:sp>
      <p:sp>
        <p:nvSpPr>
          <p:cNvPr id="8" name="Footer Placeholder 7"/>
          <p:cNvSpPr>
            <a:spLocks noGrp="1"/>
          </p:cNvSpPr>
          <p:nvPr>
            <p:ph type="ftr" sz="quarter" idx="11"/>
          </p:nvPr>
        </p:nvSpPr>
        <p:spPr/>
        <p:txBody>
          <a:bodyPr/>
          <a:lstStyle/>
          <a:p>
            <a:r>
              <a:rPr lang="en-US" altLang="x-none"/>
              <a:t>www.themegallery.com</a:t>
            </a:r>
          </a:p>
        </p:txBody>
      </p:sp>
      <p:sp>
        <p:nvSpPr>
          <p:cNvPr id="9" name="Slide Number Placeholder 8"/>
          <p:cNvSpPr>
            <a:spLocks noGrp="1"/>
          </p:cNvSpPr>
          <p:nvPr>
            <p:ph type="sldNum" sz="quarter" idx="12"/>
          </p:nvPr>
        </p:nvSpPr>
        <p:spPr/>
        <p:txBody>
          <a:bodyPr/>
          <a:lstStyle/>
          <a:p>
            <a:fld id="{68D17F01-AF1B-074E-A3F4-2B4B6FA87FA9}" type="slidenum">
              <a:rPr lang="en-US" altLang="x-none" smtClean="0"/>
              <a:pPr/>
              <a:t>‹#›</a:t>
            </a:fld>
            <a:endParaRPr lang="en-US" altLang="x-non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x-none"/>
          </a:p>
        </p:txBody>
      </p:sp>
      <p:sp>
        <p:nvSpPr>
          <p:cNvPr id="4" name="Footer Placeholder 3"/>
          <p:cNvSpPr>
            <a:spLocks noGrp="1"/>
          </p:cNvSpPr>
          <p:nvPr>
            <p:ph type="ftr" sz="quarter" idx="11"/>
          </p:nvPr>
        </p:nvSpPr>
        <p:spPr/>
        <p:txBody>
          <a:bodyPr/>
          <a:lstStyle/>
          <a:p>
            <a:r>
              <a:rPr lang="en-US" altLang="x-none"/>
              <a:t>www.themegallery.com</a:t>
            </a:r>
          </a:p>
        </p:txBody>
      </p:sp>
      <p:sp>
        <p:nvSpPr>
          <p:cNvPr id="5" name="Slide Number Placeholder 4"/>
          <p:cNvSpPr>
            <a:spLocks noGrp="1"/>
          </p:cNvSpPr>
          <p:nvPr>
            <p:ph type="sldNum" sz="quarter" idx="12"/>
          </p:nvPr>
        </p:nvSpPr>
        <p:spPr/>
        <p:txBody>
          <a:bodyPr/>
          <a:lstStyle/>
          <a:p>
            <a:fld id="{72B23DB8-C926-9C45-B236-93FA20281B18}" type="slidenum">
              <a:rPr lang="en-US" altLang="x-none" smtClean="0"/>
              <a:pPr/>
              <a:t>‹#›</a:t>
            </a:fld>
            <a:endParaRPr lang="en-US" altLang="x-non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x-none"/>
          </a:p>
        </p:txBody>
      </p:sp>
      <p:sp>
        <p:nvSpPr>
          <p:cNvPr id="3" name="Footer Placeholder 2"/>
          <p:cNvSpPr>
            <a:spLocks noGrp="1"/>
          </p:cNvSpPr>
          <p:nvPr>
            <p:ph type="ftr" sz="quarter" idx="11"/>
          </p:nvPr>
        </p:nvSpPr>
        <p:spPr/>
        <p:txBody>
          <a:bodyPr/>
          <a:lstStyle/>
          <a:p>
            <a:r>
              <a:rPr lang="en-US" altLang="x-none"/>
              <a:t>www.themegallery.com</a:t>
            </a:r>
          </a:p>
        </p:txBody>
      </p:sp>
      <p:sp>
        <p:nvSpPr>
          <p:cNvPr id="4" name="Slide Number Placeholder 3"/>
          <p:cNvSpPr>
            <a:spLocks noGrp="1"/>
          </p:cNvSpPr>
          <p:nvPr>
            <p:ph type="sldNum" sz="quarter" idx="12"/>
          </p:nvPr>
        </p:nvSpPr>
        <p:spPr/>
        <p:txBody>
          <a:bodyPr/>
          <a:lstStyle/>
          <a:p>
            <a:fld id="{B71FD01B-2BB8-6A49-AB97-D77F34AD0234}" type="slidenum">
              <a:rPr lang="en-US" altLang="x-none" smtClean="0"/>
              <a:pPr/>
              <a:t>‹#›</a:t>
            </a:fld>
            <a:endParaRPr lang="en-US" altLang="x-none"/>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r>
              <a:rPr lang="en-US" altLang="x-none"/>
              <a:t>www.themegallery.com</a:t>
            </a:r>
          </a:p>
        </p:txBody>
      </p:sp>
      <p:sp>
        <p:nvSpPr>
          <p:cNvPr id="7" name="Slide Number Placeholder 6"/>
          <p:cNvSpPr>
            <a:spLocks noGrp="1"/>
          </p:cNvSpPr>
          <p:nvPr>
            <p:ph type="sldNum" sz="quarter" idx="12"/>
          </p:nvPr>
        </p:nvSpPr>
        <p:spPr/>
        <p:txBody>
          <a:bodyPr/>
          <a:lstStyle/>
          <a:p>
            <a:fld id="{FCA4B847-D83E-3D45-9295-C602171C6548}" type="slidenum">
              <a:rPr lang="en-US" altLang="x-none" smtClean="0"/>
              <a:pPr/>
              <a:t>‹#›</a:t>
            </a:fld>
            <a:endParaRPr lang="en-US" altLang="x-non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x-none"/>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551B8-64D9-4E44-86B8-7FD1DE0ADB99}" type="slidenum">
              <a:rPr lang="en-US" altLang="x-none" smtClean="0"/>
              <a:pPr/>
              <a:t>‹#›</a:t>
            </a:fld>
            <a:endParaRPr lang="en-US" altLang="x-non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4A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ltLang="x-non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r>
              <a:rPr lang="en-US" altLang="x-none"/>
              <a:t>www.themegallery.com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B3BAD56-2F77-4344-929E-F5B364007FE4}" type="slidenum">
              <a:rPr lang="en-US" altLang="x-none" smtClean="0"/>
              <a:pPr/>
              <a:t>‹#›</a:t>
            </a:fld>
            <a:endParaRPr lang="en-US" altLang="x-none"/>
          </a:p>
        </p:txBody>
      </p:sp>
    </p:spTree>
    <p:extLst>
      <p:ext uri="{BB962C8B-B14F-4D97-AF65-F5344CB8AC3E}">
        <p14:creationId xmlns:p14="http://schemas.microsoft.com/office/powerpoint/2010/main" val="741693739"/>
      </p:ext>
    </p:extLst>
  </p:cSld>
  <p:clrMap bg1="dk1" tx1="lt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 id="2147484002" r:id="rId16"/>
    <p:sldLayoutId id="2147484003" r:id="rId17"/>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0.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DAY HOC TREN TRUYEN HINH\3ae9fe20125b51cd8ad4f58b1a4f9aa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15480" y="4500194"/>
            <a:ext cx="9721080" cy="1077218"/>
          </a:xfrm>
          <a:prstGeom prst="rect">
            <a:avLst/>
          </a:prstGeom>
        </p:spPr>
        <p:txBody>
          <a:bodyPr wrap="square">
            <a:spAutoFit/>
          </a:bodyPr>
          <a:lstStyle/>
          <a:p>
            <a:pPr marL="0" indent="0" algn="ctr">
              <a:buNone/>
            </a:pPr>
            <a:r>
              <a:rPr lang="en-US" sz="3200" b="1"/>
              <a:t>Giáo viên: </a:t>
            </a:r>
            <a:r>
              <a:rPr lang="en-US" sz="3200" b="1" smtClean="0"/>
              <a:t>NGUYỄN THỊ BÍCH VÂN</a:t>
            </a:r>
          </a:p>
          <a:p>
            <a:pPr marL="0" indent="0" algn="ctr">
              <a:buNone/>
            </a:pPr>
            <a:r>
              <a:rPr lang="en-US" sz="3200" b="1" smtClean="0"/>
              <a:t>Trường </a:t>
            </a:r>
            <a:r>
              <a:rPr lang="en-US" sz="3200" b="1"/>
              <a:t>THCS Huỳnh Thúc Kháng, TP Đà Nẵng</a:t>
            </a: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84"/>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99456" y="2492896"/>
            <a:ext cx="9816752" cy="2739211"/>
          </a:xfrm>
          <a:prstGeom prst="rect">
            <a:avLst/>
          </a:prstGeom>
        </p:spPr>
        <p:txBody>
          <a:bodyPr wrap="square">
            <a:spAutoFit/>
          </a:bodyPr>
          <a:lstStyle/>
          <a:p>
            <a:pPr marL="0" indent="0" algn="ctr">
              <a:buNone/>
            </a:pPr>
            <a:r>
              <a:rPr lang="en-US" sz="4400" b="1" dirty="0" smtClean="0">
                <a:latin typeface="Arial" panose="020B0604020202020204" pitchFamily="34" charset="0"/>
                <a:cs typeface="Arial" panose="020B0604020202020204" pitchFamily="34" charset="0"/>
              </a:rPr>
              <a:t>MÔN NGỮ VĂN 9</a:t>
            </a:r>
          </a:p>
          <a:p>
            <a:pPr marL="0" indent="0" algn="ctr">
              <a:buNone/>
            </a:pPr>
            <a:endParaRPr lang="en-US" sz="3200" b="1" dirty="0">
              <a:latin typeface="Arial" panose="020B0604020202020204" pitchFamily="34" charset="0"/>
              <a:cs typeface="Arial" panose="020B0604020202020204" pitchFamily="34" charset="0"/>
            </a:endParaRPr>
          </a:p>
          <a:p>
            <a:pPr marL="0" indent="0" algn="ctr">
              <a:buNone/>
            </a:pPr>
            <a:endParaRPr lang="en-US" sz="3200" b="1" dirty="0" smtClean="0">
              <a:latin typeface="Arial" panose="020B0604020202020204" pitchFamily="34" charset="0"/>
              <a:cs typeface="Arial" panose="020B0604020202020204" pitchFamily="34" charset="0"/>
            </a:endParaRPr>
          </a:p>
          <a:p>
            <a:pPr marL="0" indent="0" algn="ctr">
              <a:buNone/>
            </a:pPr>
            <a:r>
              <a:rPr lang="en-US" sz="3200" b="1" dirty="0" err="1" smtClean="0">
                <a:latin typeface="Arial" panose="020B0604020202020204" pitchFamily="34" charset="0"/>
                <a:cs typeface="Arial" panose="020B0604020202020204" pitchFamily="34" charset="0"/>
              </a:rPr>
              <a:t>Giáo</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viên</a:t>
            </a:r>
            <a:r>
              <a:rPr lang="en-US" sz="3200" b="1" dirty="0" smtClean="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a:t>
            </a:r>
            <a:r>
              <a:rPr lang="en-US" sz="3200" b="1" dirty="0" err="1" smtClean="0">
                <a:latin typeface="Arial" panose="020B0604020202020204" pitchFamily="34" charset="0"/>
                <a:cs typeface="Arial" panose="020B0604020202020204" pitchFamily="34" charset="0"/>
              </a:rPr>
              <a:t>guyễn</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Thị</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Bích</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Vân</a:t>
            </a:r>
            <a:endParaRPr lang="en-US" sz="3200" b="1" dirty="0" smtClean="0">
              <a:latin typeface="Arial" panose="020B0604020202020204" pitchFamily="34" charset="0"/>
              <a:cs typeface="Arial" panose="020B0604020202020204" pitchFamily="34" charset="0"/>
            </a:endParaRPr>
          </a:p>
          <a:p>
            <a:pPr marL="0" indent="0" algn="ctr">
              <a:buNone/>
            </a:pPr>
            <a:r>
              <a:rPr lang="en-US" sz="3200" b="1" dirty="0" err="1" smtClean="0">
                <a:latin typeface="Arial" panose="020B0604020202020204" pitchFamily="34" charset="0"/>
                <a:cs typeface="Arial" panose="020B0604020202020204" pitchFamily="34" charset="0"/>
              </a:rPr>
              <a:t>Trường</a:t>
            </a:r>
            <a:r>
              <a:rPr lang="en-US" sz="3200" b="1" dirty="0" smtClean="0">
                <a:latin typeface="Arial" panose="020B0604020202020204" pitchFamily="34" charset="0"/>
                <a:cs typeface="Arial" panose="020B0604020202020204" pitchFamily="34" charset="0"/>
              </a:rPr>
              <a:t> </a:t>
            </a:r>
            <a:r>
              <a:rPr lang="en-US" sz="3200" b="1" dirty="0">
                <a:latin typeface="Arial" panose="020B0604020202020204" pitchFamily="34" charset="0"/>
                <a:cs typeface="Arial" panose="020B0604020202020204" pitchFamily="34" charset="0"/>
              </a:rPr>
              <a:t>THCS </a:t>
            </a:r>
            <a:r>
              <a:rPr lang="en-US" sz="3200" b="1" dirty="0" err="1">
                <a:latin typeface="Arial" panose="020B0604020202020204" pitchFamily="34" charset="0"/>
                <a:cs typeface="Arial" panose="020B0604020202020204" pitchFamily="34" charset="0"/>
              </a:rPr>
              <a:t>Huỳnh</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Thúc</a:t>
            </a:r>
            <a:r>
              <a:rPr lang="en-US" sz="3200" b="1" dirty="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Kháng</a:t>
            </a:r>
            <a:r>
              <a:rPr lang="en-US" sz="3200" b="1" dirty="0" smtClean="0">
                <a:latin typeface="Arial" panose="020B0604020202020204" pitchFamily="34" charset="0"/>
                <a:cs typeface="Arial" panose="020B0604020202020204" pitchFamily="34" charset="0"/>
              </a:rPr>
              <a:t>, TP </a:t>
            </a:r>
            <a:r>
              <a:rPr lang="en-US" sz="3200" b="1" dirty="0" err="1" smtClean="0">
                <a:latin typeface="Arial" panose="020B0604020202020204" pitchFamily="34" charset="0"/>
                <a:cs typeface="Arial" panose="020B0604020202020204" pitchFamily="34" charset="0"/>
              </a:rPr>
              <a:t>Đà</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Nẵng</a:t>
            </a:r>
            <a:endParaRPr lang="en-US" sz="3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500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11" name="Horizontal Scroll 10"/>
          <p:cNvSpPr/>
          <p:nvPr/>
        </p:nvSpPr>
        <p:spPr>
          <a:xfrm>
            <a:off x="334853" y="-75148"/>
            <a:ext cx="11190491"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Arial" panose="020B0604020202020204" pitchFamily="34" charset="0"/>
                <a:cs typeface="Arial" panose="020B0604020202020204" pitchFamily="34" charset="0"/>
              </a:rPr>
              <a:t>B. Thành phần </a:t>
            </a:r>
            <a:r>
              <a:rPr lang="en-US" sz="2800" b="1" dirty="0" err="1" smtClean="0">
                <a:solidFill>
                  <a:srgbClr val="FF0000"/>
                </a:solidFill>
                <a:latin typeface="Arial" panose="020B0604020202020204" pitchFamily="34" charset="0"/>
                <a:cs typeface="Arial" panose="020B0604020202020204" pitchFamily="34" charset="0"/>
              </a:rPr>
              <a:t>biệt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lập</a:t>
            </a:r>
            <a:endParaRPr lang="en-US" sz="2800" b="1" dirty="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940169" y="2514376"/>
            <a:ext cx="10585176" cy="3914918"/>
          </a:xfrm>
          <a:prstGeom prst="rect">
            <a:avLst/>
          </a:prstGeom>
        </p:spPr>
        <p:txBody>
          <a:bodyPr wrap="square">
            <a:spAutoFit/>
          </a:bodyPr>
          <a:lstStyle/>
          <a:p>
            <a:pPr algn="just">
              <a:lnSpc>
                <a:spcPct val="120000"/>
              </a:lnSpc>
              <a:spcBef>
                <a:spcPts val="1200"/>
              </a:spcBef>
            </a:pPr>
            <a:r>
              <a:rPr lang="en-US" sz="2600" b="1" dirty="0" smtClean="0">
                <a:solidFill>
                  <a:srgbClr val="FFFF00"/>
                </a:solidFill>
              </a:rPr>
              <a:t>	Đọc </a:t>
            </a:r>
            <a:r>
              <a:rPr lang="en-US" sz="2600" b="1" dirty="0" err="1" smtClean="0">
                <a:solidFill>
                  <a:srgbClr val="FFFF00"/>
                </a:solidFill>
              </a:rPr>
              <a:t>các</a:t>
            </a:r>
            <a:r>
              <a:rPr lang="en-US" sz="2600" b="1" dirty="0" smtClean="0">
                <a:solidFill>
                  <a:srgbClr val="FFFF00"/>
                </a:solidFill>
              </a:rPr>
              <a:t> </a:t>
            </a:r>
            <a:r>
              <a:rPr lang="en-US" sz="2600" b="1" dirty="0" err="1" smtClean="0">
                <a:solidFill>
                  <a:srgbClr val="FFFF00"/>
                </a:solidFill>
              </a:rPr>
              <a:t>câu</a:t>
            </a:r>
            <a:r>
              <a:rPr lang="en-US" sz="2600" b="1" dirty="0" smtClean="0">
                <a:solidFill>
                  <a:srgbClr val="FFFF00"/>
                </a:solidFill>
              </a:rPr>
              <a:t> </a:t>
            </a:r>
            <a:r>
              <a:rPr lang="en-US" sz="2600" b="1" dirty="0" err="1" smtClean="0">
                <a:solidFill>
                  <a:srgbClr val="FFFF00"/>
                </a:solidFill>
              </a:rPr>
              <a:t>sau</a:t>
            </a:r>
            <a:r>
              <a:rPr lang="en-US" sz="2600" b="1" dirty="0" smtClean="0">
                <a:solidFill>
                  <a:srgbClr val="FFFF00"/>
                </a:solidFill>
              </a:rPr>
              <a:t> </a:t>
            </a:r>
            <a:r>
              <a:rPr lang="en-US" sz="2600" b="1" dirty="0" err="1" smtClean="0">
                <a:solidFill>
                  <a:srgbClr val="FFFF00"/>
                </a:solidFill>
              </a:rPr>
              <a:t>đây</a:t>
            </a:r>
            <a:r>
              <a:rPr lang="en-US" sz="2600" b="1" dirty="0" smtClean="0">
                <a:solidFill>
                  <a:srgbClr val="FFFF00"/>
                </a:solidFill>
              </a:rPr>
              <a:t> (</a:t>
            </a:r>
            <a:r>
              <a:rPr lang="en-US" sz="2600" b="1" dirty="0" err="1" smtClean="0">
                <a:solidFill>
                  <a:srgbClr val="FFFF00"/>
                </a:solidFill>
              </a:rPr>
              <a:t>trích</a:t>
            </a:r>
            <a:r>
              <a:rPr lang="en-US" sz="2600" b="1" dirty="0" smtClean="0">
                <a:solidFill>
                  <a:srgbClr val="FFFF00"/>
                </a:solidFill>
              </a:rPr>
              <a:t> </a:t>
            </a:r>
            <a:r>
              <a:rPr lang="en-US" sz="2600" b="1" dirty="0" err="1" smtClean="0">
                <a:solidFill>
                  <a:srgbClr val="FFFF00"/>
                </a:solidFill>
              </a:rPr>
              <a:t>từ</a:t>
            </a:r>
            <a:r>
              <a:rPr lang="en-US" sz="2600" b="1" dirty="0" smtClean="0">
                <a:solidFill>
                  <a:srgbClr val="FFFF00"/>
                </a:solidFill>
              </a:rPr>
              <a:t> </a:t>
            </a:r>
            <a:r>
              <a:rPr lang="en-US" sz="2600" b="1" dirty="0" err="1" smtClean="0">
                <a:solidFill>
                  <a:srgbClr val="FFFF00"/>
                </a:solidFill>
              </a:rPr>
              <a:t>truyện</a:t>
            </a:r>
            <a:r>
              <a:rPr lang="en-US" sz="2600" b="1" dirty="0" smtClean="0">
                <a:solidFill>
                  <a:srgbClr val="FFFF00"/>
                </a:solidFill>
              </a:rPr>
              <a:t> </a:t>
            </a:r>
            <a:r>
              <a:rPr lang="en-US" sz="2600" b="1" dirty="0" err="1" smtClean="0">
                <a:solidFill>
                  <a:srgbClr val="FFFF00"/>
                </a:solidFill>
              </a:rPr>
              <a:t>ngắn</a:t>
            </a:r>
            <a:r>
              <a:rPr lang="en-US" sz="2600" b="1" dirty="0" smtClean="0">
                <a:solidFill>
                  <a:srgbClr val="FFFF00"/>
                </a:solidFill>
              </a:rPr>
              <a:t> </a:t>
            </a:r>
            <a:r>
              <a:rPr lang="en-US" sz="2600" b="1" i="1" dirty="0" err="1" smtClean="0">
                <a:solidFill>
                  <a:srgbClr val="FFFF00"/>
                </a:solidFill>
              </a:rPr>
              <a:t>Chiếc</a:t>
            </a:r>
            <a:r>
              <a:rPr lang="en-US" sz="2600" b="1" i="1" dirty="0" smtClean="0">
                <a:solidFill>
                  <a:srgbClr val="FFFF00"/>
                </a:solidFill>
              </a:rPr>
              <a:t> </a:t>
            </a:r>
            <a:r>
              <a:rPr lang="en-US" sz="2600" b="1" i="1" dirty="0" err="1" smtClean="0">
                <a:solidFill>
                  <a:srgbClr val="FFFF00"/>
                </a:solidFill>
              </a:rPr>
              <a:t>lược</a:t>
            </a:r>
            <a:r>
              <a:rPr lang="en-US" sz="2600" b="1" i="1" dirty="0" smtClean="0">
                <a:solidFill>
                  <a:srgbClr val="FFFF00"/>
                </a:solidFill>
              </a:rPr>
              <a:t> </a:t>
            </a:r>
            <a:r>
              <a:rPr lang="en-US" sz="2600" b="1" i="1" dirty="0" err="1" smtClean="0">
                <a:solidFill>
                  <a:srgbClr val="FFFF00"/>
                </a:solidFill>
              </a:rPr>
              <a:t>ngà</a:t>
            </a:r>
            <a:r>
              <a:rPr lang="en-US" sz="2600" b="1" i="1" dirty="0" smtClean="0">
                <a:solidFill>
                  <a:srgbClr val="FFFF00"/>
                </a:solidFill>
              </a:rPr>
              <a:t> </a:t>
            </a:r>
            <a:r>
              <a:rPr lang="en-US" sz="2600" b="1" dirty="0" err="1" smtClean="0">
                <a:solidFill>
                  <a:srgbClr val="FFFF00"/>
                </a:solidFill>
              </a:rPr>
              <a:t>của</a:t>
            </a:r>
            <a:r>
              <a:rPr lang="en-US" sz="2600" b="1" dirty="0" smtClean="0">
                <a:solidFill>
                  <a:srgbClr val="FFFF00"/>
                </a:solidFill>
              </a:rPr>
              <a:t> </a:t>
            </a:r>
            <a:r>
              <a:rPr lang="en-US" sz="2600" b="1" dirty="0" err="1" smtClean="0">
                <a:solidFill>
                  <a:srgbClr val="FFFF00"/>
                </a:solidFill>
              </a:rPr>
              <a:t>Nguyễn</a:t>
            </a:r>
            <a:r>
              <a:rPr lang="en-US" sz="2600" b="1" dirty="0" smtClean="0">
                <a:solidFill>
                  <a:srgbClr val="FFFF00"/>
                </a:solidFill>
              </a:rPr>
              <a:t> </a:t>
            </a:r>
            <a:r>
              <a:rPr lang="en-US" sz="2600" b="1" dirty="0" err="1" smtClean="0">
                <a:solidFill>
                  <a:srgbClr val="FFFF00"/>
                </a:solidFill>
              </a:rPr>
              <a:t>Quang</a:t>
            </a:r>
            <a:r>
              <a:rPr lang="en-US" sz="2600" b="1" dirty="0" smtClean="0">
                <a:solidFill>
                  <a:srgbClr val="FFFF00"/>
                </a:solidFill>
              </a:rPr>
              <a:t> </a:t>
            </a:r>
            <a:r>
              <a:rPr lang="en-US" sz="2600" b="1" dirty="0" err="1" smtClean="0">
                <a:solidFill>
                  <a:srgbClr val="FFFF00"/>
                </a:solidFill>
              </a:rPr>
              <a:t>Sáng</a:t>
            </a:r>
            <a:r>
              <a:rPr lang="en-US" sz="2600" b="1" dirty="0" smtClean="0">
                <a:solidFill>
                  <a:srgbClr val="FFFF00"/>
                </a:solidFill>
              </a:rPr>
              <a:t>) </a:t>
            </a:r>
            <a:r>
              <a:rPr lang="en-US" sz="2600" b="1" dirty="0" err="1" smtClean="0">
                <a:solidFill>
                  <a:srgbClr val="FFFF00"/>
                </a:solidFill>
              </a:rPr>
              <a:t>và</a:t>
            </a:r>
            <a:r>
              <a:rPr lang="en-US" sz="2600" b="1" dirty="0" smtClean="0">
                <a:solidFill>
                  <a:srgbClr val="FFFF00"/>
                </a:solidFill>
              </a:rPr>
              <a:t> </a:t>
            </a:r>
            <a:r>
              <a:rPr lang="en-US" sz="2600" b="1" dirty="0" err="1" smtClean="0">
                <a:solidFill>
                  <a:srgbClr val="FFFF00"/>
                </a:solidFill>
              </a:rPr>
              <a:t>trả</a:t>
            </a:r>
            <a:r>
              <a:rPr lang="en-US" sz="2600" b="1" dirty="0" smtClean="0">
                <a:solidFill>
                  <a:srgbClr val="FFFF00"/>
                </a:solidFill>
              </a:rPr>
              <a:t> </a:t>
            </a:r>
            <a:r>
              <a:rPr lang="en-US" sz="2600" b="1" dirty="0" err="1" smtClean="0">
                <a:solidFill>
                  <a:srgbClr val="FFFF00"/>
                </a:solidFill>
              </a:rPr>
              <a:t>lời</a:t>
            </a:r>
            <a:r>
              <a:rPr lang="en-US" sz="2600" b="1" dirty="0" smtClean="0">
                <a:solidFill>
                  <a:srgbClr val="FFFF00"/>
                </a:solidFill>
              </a:rPr>
              <a:t> </a:t>
            </a:r>
            <a:r>
              <a:rPr lang="en-US" sz="2600" b="1" dirty="0" err="1" smtClean="0">
                <a:solidFill>
                  <a:srgbClr val="FFFF00"/>
                </a:solidFill>
              </a:rPr>
              <a:t>câu</a:t>
            </a:r>
            <a:r>
              <a:rPr lang="en-US" sz="2600" b="1" dirty="0" smtClean="0">
                <a:solidFill>
                  <a:srgbClr val="FFFF00"/>
                </a:solidFill>
              </a:rPr>
              <a:t> </a:t>
            </a:r>
            <a:r>
              <a:rPr lang="en-US" sz="2600" b="1" dirty="0" err="1" smtClean="0">
                <a:solidFill>
                  <a:srgbClr val="FFFF00"/>
                </a:solidFill>
              </a:rPr>
              <a:t>hỏi</a:t>
            </a:r>
            <a:r>
              <a:rPr lang="en-US" sz="2600" b="1" dirty="0">
                <a:solidFill>
                  <a:srgbClr val="FFFF00"/>
                </a:solidFill>
              </a:rPr>
              <a:t>:</a:t>
            </a:r>
            <a:endParaRPr lang="en-US" sz="2600" b="1" dirty="0" smtClean="0">
              <a:solidFill>
                <a:srgbClr val="FFFF00"/>
              </a:solidFill>
            </a:endParaRPr>
          </a:p>
          <a:p>
            <a:pPr algn="just">
              <a:lnSpc>
                <a:spcPct val="120000"/>
              </a:lnSpc>
              <a:spcBef>
                <a:spcPts val="1200"/>
              </a:spcBef>
            </a:pPr>
            <a:r>
              <a:rPr lang="en-US" sz="2600" b="1" dirty="0" smtClean="0"/>
              <a:t>a</a:t>
            </a:r>
            <a:r>
              <a:rPr lang="en-US" sz="2600" b="1" dirty="0"/>
              <a:t>)</a:t>
            </a:r>
            <a:r>
              <a:rPr lang="en-US" sz="2600" b="1" i="1" dirty="0"/>
              <a:t> </a:t>
            </a:r>
            <a:r>
              <a:rPr lang="en-US" sz="2600" b="1" i="1" dirty="0" err="1"/>
              <a:t>Với</a:t>
            </a:r>
            <a:r>
              <a:rPr lang="en-US" sz="2600" b="1" i="1" dirty="0"/>
              <a:t> </a:t>
            </a:r>
            <a:r>
              <a:rPr lang="en-US" sz="2600" b="1" i="1" dirty="0" err="1"/>
              <a:t>lòng</a:t>
            </a:r>
            <a:r>
              <a:rPr lang="en-US" sz="2600" b="1" i="1" dirty="0"/>
              <a:t> </a:t>
            </a:r>
            <a:r>
              <a:rPr lang="en-US" sz="2600" b="1" i="1" dirty="0" err="1"/>
              <a:t>mong</a:t>
            </a:r>
            <a:r>
              <a:rPr lang="en-US" sz="2600" b="1" i="1" dirty="0"/>
              <a:t> </a:t>
            </a:r>
            <a:r>
              <a:rPr lang="en-US" sz="2600" b="1" i="1" dirty="0" err="1"/>
              <a:t>nhớ</a:t>
            </a:r>
            <a:r>
              <a:rPr lang="en-US" sz="2600" b="1" i="1" dirty="0"/>
              <a:t> </a:t>
            </a:r>
            <a:r>
              <a:rPr lang="en-US" sz="2600" b="1" i="1" dirty="0" err="1"/>
              <a:t>của</a:t>
            </a:r>
            <a:r>
              <a:rPr lang="en-US" sz="2600" b="1" i="1" dirty="0"/>
              <a:t> </a:t>
            </a:r>
            <a:r>
              <a:rPr lang="en-US" sz="2600" b="1" i="1" dirty="0" err="1"/>
              <a:t>anh</a:t>
            </a:r>
            <a:r>
              <a:rPr lang="en-US" sz="2600" b="1" i="1" dirty="0"/>
              <a:t>, </a:t>
            </a:r>
            <a:r>
              <a:rPr lang="en-US" sz="2600" b="1" i="1" dirty="0" err="1">
                <a:solidFill>
                  <a:srgbClr val="FFFF00"/>
                </a:solidFill>
              </a:rPr>
              <a:t>chắc</a:t>
            </a:r>
            <a:r>
              <a:rPr lang="en-US" sz="2600" b="1" i="1" dirty="0"/>
              <a:t> </a:t>
            </a:r>
            <a:r>
              <a:rPr lang="en-US" sz="2600" b="1" i="1" dirty="0" err="1"/>
              <a:t>anh</a:t>
            </a:r>
            <a:r>
              <a:rPr lang="en-US" sz="2600" b="1" i="1" dirty="0"/>
              <a:t> </a:t>
            </a:r>
            <a:r>
              <a:rPr lang="en-US" sz="2600" b="1" i="1" dirty="0" err="1"/>
              <a:t>nghĩ</a:t>
            </a:r>
            <a:r>
              <a:rPr lang="en-US" sz="2600" b="1" i="1" dirty="0"/>
              <a:t> </a:t>
            </a:r>
            <a:r>
              <a:rPr lang="en-US" sz="2600" b="1" i="1" dirty="0" err="1"/>
              <a:t>rằng</a:t>
            </a:r>
            <a:r>
              <a:rPr lang="en-US" sz="2600" b="1" i="1" dirty="0"/>
              <a:t>, con </a:t>
            </a:r>
            <a:r>
              <a:rPr lang="en-US" sz="2600" b="1" i="1" dirty="0" err="1"/>
              <a:t>anh</a:t>
            </a:r>
            <a:r>
              <a:rPr lang="en-US" sz="2600" b="1" i="1" dirty="0"/>
              <a:t> </a:t>
            </a:r>
            <a:r>
              <a:rPr lang="en-US" sz="2600" b="1" i="1" dirty="0" err="1"/>
              <a:t>sẽ</a:t>
            </a:r>
            <a:r>
              <a:rPr lang="en-US" sz="2600" b="1" i="1" dirty="0"/>
              <a:t> </a:t>
            </a:r>
            <a:r>
              <a:rPr lang="en-US" sz="2600" b="1" i="1" dirty="0" err="1"/>
              <a:t>chạy</a:t>
            </a:r>
            <a:r>
              <a:rPr lang="en-US" sz="2600" b="1" i="1" dirty="0"/>
              <a:t> </a:t>
            </a:r>
            <a:r>
              <a:rPr lang="en-US" sz="2600" b="1" i="1" dirty="0" err="1"/>
              <a:t>xô</a:t>
            </a:r>
            <a:r>
              <a:rPr lang="en-US" sz="2600" b="1" i="1" dirty="0"/>
              <a:t> </a:t>
            </a:r>
            <a:r>
              <a:rPr lang="en-US" sz="2600" b="1" i="1" dirty="0" err="1"/>
              <a:t>vào</a:t>
            </a:r>
            <a:r>
              <a:rPr lang="en-US" sz="2600" b="1" i="1" dirty="0"/>
              <a:t> </a:t>
            </a:r>
            <a:r>
              <a:rPr lang="en-US" sz="2600" b="1" i="1" dirty="0" err="1"/>
              <a:t>lòng</a:t>
            </a:r>
            <a:r>
              <a:rPr lang="en-US" sz="2600" b="1" i="1" dirty="0"/>
              <a:t> </a:t>
            </a:r>
            <a:r>
              <a:rPr lang="en-US" sz="2600" b="1" i="1" dirty="0" err="1"/>
              <a:t>anh</a:t>
            </a:r>
            <a:r>
              <a:rPr lang="en-US" sz="2600" b="1" i="1" dirty="0"/>
              <a:t>, </a:t>
            </a:r>
            <a:r>
              <a:rPr lang="en-US" sz="2600" b="1" i="1" dirty="0" err="1"/>
              <a:t>sẽ</a:t>
            </a:r>
            <a:r>
              <a:rPr lang="en-US" sz="2600" b="1" i="1" dirty="0"/>
              <a:t> </a:t>
            </a:r>
            <a:r>
              <a:rPr lang="en-US" sz="2600" b="1" i="1" dirty="0" err="1"/>
              <a:t>ôm</a:t>
            </a:r>
            <a:r>
              <a:rPr lang="en-US" sz="2600" b="1" i="1" dirty="0"/>
              <a:t> </a:t>
            </a:r>
            <a:r>
              <a:rPr lang="en-US" sz="2600" b="1" i="1" dirty="0" err="1"/>
              <a:t>chặt</a:t>
            </a:r>
            <a:r>
              <a:rPr lang="en-US" sz="2600" b="1" i="1" dirty="0"/>
              <a:t> </a:t>
            </a:r>
            <a:r>
              <a:rPr lang="en-US" sz="2600" b="1" i="1" dirty="0" err="1"/>
              <a:t>lấy</a:t>
            </a:r>
            <a:r>
              <a:rPr lang="en-US" sz="2600" b="1" i="1" dirty="0"/>
              <a:t> </a:t>
            </a:r>
            <a:r>
              <a:rPr lang="en-US" sz="2600" b="1" i="1" dirty="0" err="1"/>
              <a:t>cổ</a:t>
            </a:r>
            <a:r>
              <a:rPr lang="en-US" sz="2600" b="1" i="1" dirty="0"/>
              <a:t> </a:t>
            </a:r>
            <a:r>
              <a:rPr lang="en-US" sz="2600" b="1" i="1" dirty="0" err="1"/>
              <a:t>anh</a:t>
            </a:r>
            <a:r>
              <a:rPr lang="en-US" sz="2600" b="1" i="1" dirty="0" smtClean="0"/>
              <a:t>.</a:t>
            </a:r>
            <a:endParaRPr lang="en-US" sz="2600" b="1" dirty="0"/>
          </a:p>
          <a:p>
            <a:pPr algn="just">
              <a:lnSpc>
                <a:spcPct val="120000"/>
              </a:lnSpc>
              <a:spcBef>
                <a:spcPts val="1200"/>
              </a:spcBef>
            </a:pPr>
            <a:r>
              <a:rPr lang="en-US" sz="2600" b="1" dirty="0"/>
              <a:t>b)</a:t>
            </a:r>
            <a:r>
              <a:rPr lang="en-US" sz="2600" b="1" i="1" dirty="0"/>
              <a:t> </a:t>
            </a:r>
            <a:r>
              <a:rPr lang="en-US" sz="2600" b="1" i="1" dirty="0" err="1"/>
              <a:t>Anh</a:t>
            </a:r>
            <a:r>
              <a:rPr lang="en-US" sz="2600" b="1" i="1" dirty="0"/>
              <a:t> quay </a:t>
            </a:r>
            <a:r>
              <a:rPr lang="en-US" sz="2600" b="1" i="1" dirty="0" err="1"/>
              <a:t>lại</a:t>
            </a:r>
            <a:r>
              <a:rPr lang="en-US" sz="2600" b="1" i="1" dirty="0"/>
              <a:t> </a:t>
            </a:r>
            <a:r>
              <a:rPr lang="en-US" sz="2600" b="1" i="1" dirty="0" err="1"/>
              <a:t>nhìn</a:t>
            </a:r>
            <a:r>
              <a:rPr lang="en-US" sz="2600" b="1" i="1" dirty="0"/>
              <a:t> con </a:t>
            </a:r>
            <a:r>
              <a:rPr lang="en-US" sz="2600" b="1" i="1" dirty="0" err="1"/>
              <a:t>vừa</a:t>
            </a:r>
            <a:r>
              <a:rPr lang="en-US" sz="2600" b="1" i="1" dirty="0"/>
              <a:t> </a:t>
            </a:r>
            <a:r>
              <a:rPr lang="en-US" sz="2600" b="1" i="1" dirty="0" err="1"/>
              <a:t>khe</a:t>
            </a:r>
            <a:r>
              <a:rPr lang="en-US" sz="2600" b="1" i="1" dirty="0"/>
              <a:t> </a:t>
            </a:r>
            <a:r>
              <a:rPr lang="en-US" sz="2600" b="1" i="1" dirty="0" err="1"/>
              <a:t>khẽ</a:t>
            </a:r>
            <a:r>
              <a:rPr lang="en-US" sz="2600" b="1" i="1" dirty="0"/>
              <a:t> </a:t>
            </a:r>
            <a:r>
              <a:rPr lang="en-US" sz="2600" b="1" i="1" dirty="0" err="1"/>
              <a:t>lắc</a:t>
            </a:r>
            <a:r>
              <a:rPr lang="en-US" sz="2600" b="1" i="1" dirty="0"/>
              <a:t> </a:t>
            </a:r>
            <a:r>
              <a:rPr lang="en-US" sz="2600" b="1" i="1" dirty="0" err="1"/>
              <a:t>đầu</a:t>
            </a:r>
            <a:r>
              <a:rPr lang="en-US" sz="2600" b="1" i="1" dirty="0"/>
              <a:t> </a:t>
            </a:r>
            <a:r>
              <a:rPr lang="en-US" sz="2600" b="1" i="1" dirty="0" err="1"/>
              <a:t>vừa</a:t>
            </a:r>
            <a:r>
              <a:rPr lang="en-US" sz="2600" b="1" i="1" dirty="0"/>
              <a:t> </a:t>
            </a:r>
            <a:r>
              <a:rPr lang="en-US" sz="2600" b="1" i="1" dirty="0" err="1"/>
              <a:t>cười</a:t>
            </a:r>
            <a:r>
              <a:rPr lang="en-US" sz="2600" b="1" i="1" dirty="0"/>
              <a:t>. </a:t>
            </a:r>
            <a:r>
              <a:rPr lang="en-US" sz="2600" b="1" i="1" dirty="0" err="1">
                <a:solidFill>
                  <a:srgbClr val="FFFF00"/>
                </a:solidFill>
              </a:rPr>
              <a:t>Có</a:t>
            </a:r>
            <a:r>
              <a:rPr lang="en-US" sz="2600" b="1" i="1" dirty="0">
                <a:solidFill>
                  <a:srgbClr val="FFFF00"/>
                </a:solidFill>
              </a:rPr>
              <a:t> </a:t>
            </a:r>
            <a:r>
              <a:rPr lang="en-US" sz="2600" b="1" i="1" dirty="0" err="1">
                <a:solidFill>
                  <a:srgbClr val="FFFF00"/>
                </a:solidFill>
              </a:rPr>
              <a:t>lẽ</a:t>
            </a:r>
            <a:r>
              <a:rPr lang="en-US" sz="2600" b="1" i="1" dirty="0">
                <a:solidFill>
                  <a:srgbClr val="FFFF00"/>
                </a:solidFill>
              </a:rPr>
              <a:t> </a:t>
            </a:r>
            <a:r>
              <a:rPr lang="en-US" sz="2600" b="1" i="1" dirty="0" err="1"/>
              <a:t>vì</a:t>
            </a:r>
            <a:r>
              <a:rPr lang="en-US" sz="2600" b="1" i="1" dirty="0"/>
              <a:t> </a:t>
            </a:r>
            <a:r>
              <a:rPr lang="en-US" sz="2600" b="1" i="1" dirty="0" err="1"/>
              <a:t>khổ</a:t>
            </a:r>
            <a:r>
              <a:rPr lang="en-US" sz="2600" b="1" i="1" dirty="0"/>
              <a:t> </a:t>
            </a:r>
            <a:r>
              <a:rPr lang="en-US" sz="2600" b="1" i="1" dirty="0" err="1"/>
              <a:t>tâm</a:t>
            </a:r>
            <a:r>
              <a:rPr lang="en-US" sz="2600" b="1" i="1" dirty="0"/>
              <a:t> </a:t>
            </a:r>
            <a:r>
              <a:rPr lang="en-US" sz="2600" b="1" i="1" dirty="0" err="1"/>
              <a:t>đến</a:t>
            </a:r>
            <a:r>
              <a:rPr lang="en-US" sz="2600" b="1" i="1" dirty="0"/>
              <a:t> </a:t>
            </a:r>
            <a:r>
              <a:rPr lang="en-US" sz="2600" b="1" i="1" dirty="0" err="1"/>
              <a:t>nỗi</a:t>
            </a:r>
            <a:r>
              <a:rPr lang="en-US" sz="2600" b="1" i="1" dirty="0"/>
              <a:t> </a:t>
            </a:r>
            <a:r>
              <a:rPr lang="en-US" sz="2600" b="1" i="1" dirty="0" err="1"/>
              <a:t>không</a:t>
            </a:r>
            <a:r>
              <a:rPr lang="en-US" sz="2600" b="1" i="1" dirty="0"/>
              <a:t> </a:t>
            </a:r>
            <a:r>
              <a:rPr lang="en-US" sz="2600" b="1" i="1" dirty="0" err="1"/>
              <a:t>khóc</a:t>
            </a:r>
            <a:r>
              <a:rPr lang="en-US" sz="2600" b="1" i="1" dirty="0"/>
              <a:t> </a:t>
            </a:r>
            <a:r>
              <a:rPr lang="en-US" sz="2600" b="1" i="1" dirty="0" err="1"/>
              <a:t>được</a:t>
            </a:r>
            <a:r>
              <a:rPr lang="en-US" sz="2600" b="1" i="1" dirty="0"/>
              <a:t>, </a:t>
            </a:r>
            <a:r>
              <a:rPr lang="en-US" sz="2600" b="1" i="1" dirty="0" err="1"/>
              <a:t>nên</a:t>
            </a:r>
            <a:r>
              <a:rPr lang="en-US" sz="2600" b="1" i="1" dirty="0"/>
              <a:t> </a:t>
            </a:r>
            <a:r>
              <a:rPr lang="en-US" sz="2600" b="1" i="1" dirty="0" err="1"/>
              <a:t>anh</a:t>
            </a:r>
            <a:r>
              <a:rPr lang="en-US" sz="2600" b="1" i="1" dirty="0"/>
              <a:t> </a:t>
            </a:r>
            <a:r>
              <a:rPr lang="en-US" sz="2600" b="1" i="1" dirty="0" err="1"/>
              <a:t>phải</a:t>
            </a:r>
            <a:r>
              <a:rPr lang="en-US" sz="2600" b="1" i="1" dirty="0"/>
              <a:t> </a:t>
            </a:r>
            <a:r>
              <a:rPr lang="en-US" sz="2600" b="1" i="1" dirty="0" err="1"/>
              <a:t>cười</a:t>
            </a:r>
            <a:r>
              <a:rPr lang="en-US" sz="2600" b="1" i="1" dirty="0"/>
              <a:t> </a:t>
            </a:r>
            <a:r>
              <a:rPr lang="en-US" sz="2600" b="1" i="1" dirty="0" err="1"/>
              <a:t>vậy</a:t>
            </a:r>
            <a:r>
              <a:rPr lang="en-US" sz="2600" b="1" i="1" dirty="0"/>
              <a:t> </a:t>
            </a:r>
            <a:r>
              <a:rPr lang="en-US" sz="2600" b="1" i="1" dirty="0" err="1"/>
              <a:t>thôi</a:t>
            </a:r>
            <a:r>
              <a:rPr lang="en-US" sz="2600" b="1" i="1" dirty="0"/>
              <a:t>.</a:t>
            </a:r>
            <a:endParaRPr lang="en-US" sz="2600" b="1" dirty="0"/>
          </a:p>
          <a:p>
            <a:pPr algn="r">
              <a:lnSpc>
                <a:spcPct val="120000"/>
              </a:lnSpc>
              <a:spcBef>
                <a:spcPts val="1200"/>
              </a:spcBef>
            </a:pPr>
            <a:r>
              <a:rPr lang="en-US" sz="2600" b="1" dirty="0"/>
              <a:t> </a:t>
            </a:r>
            <a:r>
              <a:rPr lang="en-US" sz="2200" b="1" dirty="0"/>
              <a:t>                                 (</a:t>
            </a:r>
            <a:r>
              <a:rPr lang="en-US" sz="2200" b="1" dirty="0" err="1"/>
              <a:t>Nguyễn</a:t>
            </a:r>
            <a:r>
              <a:rPr lang="en-US" sz="2200" b="1" dirty="0"/>
              <a:t> </a:t>
            </a:r>
            <a:r>
              <a:rPr lang="en-US" sz="2200" b="1" dirty="0" err="1"/>
              <a:t>Quang</a:t>
            </a:r>
            <a:r>
              <a:rPr lang="en-US" sz="2200" b="1" dirty="0"/>
              <a:t> </a:t>
            </a:r>
            <a:r>
              <a:rPr lang="en-US" sz="2200" b="1" dirty="0" err="1"/>
              <a:t>Sáng</a:t>
            </a:r>
            <a:r>
              <a:rPr lang="en-US" sz="2200" b="1" dirty="0"/>
              <a:t>, </a:t>
            </a:r>
            <a:r>
              <a:rPr lang="en-US" sz="2200" b="1" i="1" dirty="0" err="1"/>
              <a:t>Chiếc</a:t>
            </a:r>
            <a:r>
              <a:rPr lang="en-US" sz="2200" b="1" i="1" dirty="0"/>
              <a:t> </a:t>
            </a:r>
            <a:r>
              <a:rPr lang="en-US" sz="2200" b="1" i="1" dirty="0" err="1"/>
              <a:t>lược</a:t>
            </a:r>
            <a:r>
              <a:rPr lang="en-US" sz="2200" b="1" i="1" dirty="0"/>
              <a:t> </a:t>
            </a:r>
            <a:r>
              <a:rPr lang="en-US" sz="2200" b="1" i="1" dirty="0" err="1"/>
              <a:t>ngà</a:t>
            </a:r>
            <a:r>
              <a:rPr lang="en-US" sz="2200" b="1" i="1" dirty="0"/>
              <a:t>)</a:t>
            </a:r>
          </a:p>
        </p:txBody>
      </p:sp>
      <p:sp>
        <p:nvSpPr>
          <p:cNvPr id="5" name="Text Placeholder 2"/>
          <p:cNvSpPr txBox="1">
            <a:spLocks/>
          </p:cNvSpPr>
          <p:nvPr/>
        </p:nvSpPr>
        <p:spPr bwMode="auto">
          <a:xfrm>
            <a:off x="0" y="1268760"/>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800" b="1" dirty="0" smtClean="0">
                <a:solidFill>
                  <a:srgbClr val="0000CC"/>
                </a:solidFill>
              </a:rPr>
              <a:t>        </a:t>
            </a:r>
          </a:p>
          <a:p>
            <a:pPr>
              <a:buNone/>
            </a:pPr>
            <a:r>
              <a:rPr lang="en-US" sz="2800" b="1" dirty="0" smtClean="0">
                <a:solidFill>
                  <a:srgbClr val="0000CC"/>
                </a:solidFill>
              </a:rPr>
              <a:t>	I. </a:t>
            </a:r>
            <a:r>
              <a:rPr lang="en-US" sz="2800" b="1" dirty="0">
                <a:solidFill>
                  <a:srgbClr val="0000CC"/>
                </a:solidFill>
              </a:rPr>
              <a:t>Thành phần </a:t>
            </a:r>
            <a:r>
              <a:rPr lang="en-US" sz="2800" b="1" dirty="0" err="1">
                <a:solidFill>
                  <a:srgbClr val="0000CC"/>
                </a:solidFill>
              </a:rPr>
              <a:t>tình</a:t>
            </a:r>
            <a:r>
              <a:rPr lang="en-US" sz="2800" b="1" dirty="0">
                <a:solidFill>
                  <a:srgbClr val="0000CC"/>
                </a:solidFill>
              </a:rPr>
              <a:t> </a:t>
            </a:r>
            <a:r>
              <a:rPr lang="en-US" sz="2800" b="1" dirty="0" err="1">
                <a:solidFill>
                  <a:srgbClr val="0000CC"/>
                </a:solidFill>
              </a:rPr>
              <a:t>thái</a:t>
            </a:r>
            <a:endParaRPr lang="en-US" sz="2800" dirty="0">
              <a:solidFill>
                <a:srgbClr val="0000CC"/>
              </a:solidFill>
            </a:endParaRPr>
          </a:p>
          <a:p>
            <a:pPr>
              <a:buNone/>
            </a:pPr>
            <a:endParaRPr lang="en-US" sz="2800" dirty="0"/>
          </a:p>
        </p:txBody>
      </p:sp>
    </p:spTree>
    <p:extLst>
      <p:ext uri="{BB962C8B-B14F-4D97-AF65-F5344CB8AC3E}">
        <p14:creationId xmlns:p14="http://schemas.microsoft.com/office/powerpoint/2010/main" val="260145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1055439" y="2593378"/>
            <a:ext cx="10557447" cy="2831544"/>
          </a:xfrm>
          <a:prstGeom prst="rect">
            <a:avLst/>
          </a:prstGeom>
        </p:spPr>
        <p:txBody>
          <a:bodyPr wrap="square">
            <a:spAutoFit/>
          </a:bodyPr>
          <a:lstStyle/>
          <a:p>
            <a:pPr algn="just">
              <a:lnSpc>
                <a:spcPct val="120000"/>
              </a:lnSpc>
              <a:spcBef>
                <a:spcPts val="1200"/>
              </a:spcBef>
            </a:pPr>
            <a:r>
              <a:rPr lang="en-US" sz="2600" b="1" dirty="0"/>
              <a:t>a)</a:t>
            </a:r>
            <a:r>
              <a:rPr lang="en-US" sz="2600" b="1" i="1" dirty="0"/>
              <a:t> </a:t>
            </a:r>
            <a:r>
              <a:rPr lang="en-US" sz="2600" b="1" i="1" dirty="0" err="1"/>
              <a:t>Với</a:t>
            </a:r>
            <a:r>
              <a:rPr lang="en-US" sz="2600" b="1" i="1" dirty="0"/>
              <a:t> </a:t>
            </a:r>
            <a:r>
              <a:rPr lang="en-US" sz="2600" b="1" i="1" dirty="0" err="1"/>
              <a:t>lòng</a:t>
            </a:r>
            <a:r>
              <a:rPr lang="en-US" sz="2600" b="1" i="1" dirty="0"/>
              <a:t> </a:t>
            </a:r>
            <a:r>
              <a:rPr lang="en-US" sz="2600" b="1" i="1" dirty="0" err="1"/>
              <a:t>mong</a:t>
            </a:r>
            <a:r>
              <a:rPr lang="en-US" sz="2600" b="1" i="1" dirty="0"/>
              <a:t> </a:t>
            </a:r>
            <a:r>
              <a:rPr lang="en-US" sz="2600" b="1" i="1" dirty="0" err="1"/>
              <a:t>nhớ</a:t>
            </a:r>
            <a:r>
              <a:rPr lang="en-US" sz="2600" b="1" i="1" dirty="0"/>
              <a:t> </a:t>
            </a:r>
            <a:r>
              <a:rPr lang="en-US" sz="2600" b="1" i="1" dirty="0" err="1"/>
              <a:t>của</a:t>
            </a:r>
            <a:r>
              <a:rPr lang="en-US" sz="2600" b="1" i="1" dirty="0"/>
              <a:t> </a:t>
            </a:r>
            <a:r>
              <a:rPr lang="en-US" sz="2600" b="1" i="1" dirty="0" err="1"/>
              <a:t>anh</a:t>
            </a:r>
            <a:r>
              <a:rPr lang="en-US" sz="2600" b="1" i="1" dirty="0"/>
              <a:t>, </a:t>
            </a:r>
            <a:r>
              <a:rPr lang="en-US" sz="2600" b="1" i="1" u="sng" dirty="0" err="1">
                <a:solidFill>
                  <a:srgbClr val="FFFF00"/>
                </a:solidFill>
              </a:rPr>
              <a:t>chắc</a:t>
            </a:r>
            <a:r>
              <a:rPr lang="en-US" sz="2600" b="1" i="1" dirty="0"/>
              <a:t> </a:t>
            </a:r>
            <a:r>
              <a:rPr lang="en-US" sz="2600" b="1" i="1" dirty="0" err="1"/>
              <a:t>anh</a:t>
            </a:r>
            <a:r>
              <a:rPr lang="en-US" sz="2600" b="1" i="1" dirty="0"/>
              <a:t> </a:t>
            </a:r>
            <a:r>
              <a:rPr lang="en-US" sz="2600" b="1" i="1" dirty="0" err="1"/>
              <a:t>nghĩ</a:t>
            </a:r>
            <a:r>
              <a:rPr lang="en-US" sz="2600" b="1" i="1" dirty="0"/>
              <a:t> </a:t>
            </a:r>
            <a:r>
              <a:rPr lang="en-US" sz="2600" b="1" i="1" dirty="0" err="1"/>
              <a:t>rằng</a:t>
            </a:r>
            <a:r>
              <a:rPr lang="en-US" sz="2600" b="1" i="1" dirty="0"/>
              <a:t>, con </a:t>
            </a:r>
            <a:r>
              <a:rPr lang="en-US" sz="2600" b="1" i="1" dirty="0" err="1"/>
              <a:t>anh</a:t>
            </a:r>
            <a:r>
              <a:rPr lang="en-US" sz="2600" b="1" i="1" dirty="0"/>
              <a:t> </a:t>
            </a:r>
            <a:r>
              <a:rPr lang="en-US" sz="2600" b="1" i="1" dirty="0" err="1"/>
              <a:t>sẽ</a:t>
            </a:r>
            <a:r>
              <a:rPr lang="en-US" sz="2600" b="1" i="1" dirty="0"/>
              <a:t> </a:t>
            </a:r>
            <a:r>
              <a:rPr lang="en-US" sz="2600" b="1" i="1" dirty="0" err="1"/>
              <a:t>chạy</a:t>
            </a:r>
            <a:r>
              <a:rPr lang="en-US" sz="2600" b="1" i="1" dirty="0"/>
              <a:t> </a:t>
            </a:r>
            <a:r>
              <a:rPr lang="en-US" sz="2600" b="1" i="1" dirty="0" err="1"/>
              <a:t>xô</a:t>
            </a:r>
            <a:r>
              <a:rPr lang="en-US" sz="2600" b="1" i="1" dirty="0"/>
              <a:t> </a:t>
            </a:r>
            <a:r>
              <a:rPr lang="en-US" sz="2600" b="1" i="1" dirty="0" err="1"/>
              <a:t>vào</a:t>
            </a:r>
            <a:r>
              <a:rPr lang="en-US" sz="2600" b="1" i="1" dirty="0"/>
              <a:t> </a:t>
            </a:r>
            <a:r>
              <a:rPr lang="en-US" sz="2600" b="1" i="1" dirty="0" err="1"/>
              <a:t>lòng</a:t>
            </a:r>
            <a:r>
              <a:rPr lang="en-US" sz="2600" b="1" i="1" dirty="0"/>
              <a:t> </a:t>
            </a:r>
            <a:r>
              <a:rPr lang="en-US" sz="2600" b="1" i="1" dirty="0" err="1"/>
              <a:t>anh</a:t>
            </a:r>
            <a:r>
              <a:rPr lang="en-US" sz="2600" b="1" i="1" dirty="0"/>
              <a:t>, </a:t>
            </a:r>
            <a:r>
              <a:rPr lang="en-US" sz="2600" b="1" i="1" dirty="0" err="1"/>
              <a:t>sẽ</a:t>
            </a:r>
            <a:r>
              <a:rPr lang="en-US" sz="2600" b="1" i="1" dirty="0"/>
              <a:t> </a:t>
            </a:r>
            <a:r>
              <a:rPr lang="en-US" sz="2600" b="1" i="1" dirty="0" err="1"/>
              <a:t>ôm</a:t>
            </a:r>
            <a:r>
              <a:rPr lang="en-US" sz="2600" b="1" i="1" dirty="0"/>
              <a:t> </a:t>
            </a:r>
            <a:r>
              <a:rPr lang="en-US" sz="2600" b="1" i="1" dirty="0" err="1"/>
              <a:t>chặt</a:t>
            </a:r>
            <a:r>
              <a:rPr lang="en-US" sz="2600" b="1" i="1" dirty="0"/>
              <a:t> </a:t>
            </a:r>
            <a:r>
              <a:rPr lang="en-US" sz="2600" b="1" i="1" dirty="0" err="1"/>
              <a:t>lấy</a:t>
            </a:r>
            <a:r>
              <a:rPr lang="en-US" sz="2600" b="1" i="1" dirty="0"/>
              <a:t> </a:t>
            </a:r>
            <a:r>
              <a:rPr lang="en-US" sz="2600" b="1" i="1" dirty="0" err="1"/>
              <a:t>cổ</a:t>
            </a:r>
            <a:r>
              <a:rPr lang="en-US" sz="2600" b="1" i="1" dirty="0"/>
              <a:t> </a:t>
            </a:r>
            <a:r>
              <a:rPr lang="en-US" sz="2600" b="1" i="1" dirty="0" err="1"/>
              <a:t>anh</a:t>
            </a:r>
            <a:r>
              <a:rPr lang="en-US" sz="2600" b="1" i="1" dirty="0"/>
              <a:t>.</a:t>
            </a:r>
            <a:endParaRPr lang="en-US" sz="2600" b="1" dirty="0"/>
          </a:p>
          <a:p>
            <a:pPr algn="just">
              <a:lnSpc>
                <a:spcPct val="120000"/>
              </a:lnSpc>
              <a:spcBef>
                <a:spcPts val="1200"/>
              </a:spcBef>
            </a:pPr>
            <a:r>
              <a:rPr lang="en-US" sz="2600" b="1" dirty="0"/>
              <a:t>b)</a:t>
            </a:r>
            <a:r>
              <a:rPr lang="en-US" sz="2600" b="1" i="1" dirty="0"/>
              <a:t> </a:t>
            </a:r>
            <a:r>
              <a:rPr lang="en-US" sz="2600" b="1" i="1" dirty="0" err="1"/>
              <a:t>Anh</a:t>
            </a:r>
            <a:r>
              <a:rPr lang="en-US" sz="2600" b="1" i="1" dirty="0"/>
              <a:t> quay </a:t>
            </a:r>
            <a:r>
              <a:rPr lang="en-US" sz="2600" b="1" i="1" dirty="0" err="1"/>
              <a:t>lại</a:t>
            </a:r>
            <a:r>
              <a:rPr lang="en-US" sz="2600" b="1" i="1" dirty="0"/>
              <a:t> </a:t>
            </a:r>
            <a:r>
              <a:rPr lang="en-US" sz="2600" b="1" i="1" dirty="0" err="1"/>
              <a:t>nhìn</a:t>
            </a:r>
            <a:r>
              <a:rPr lang="en-US" sz="2600" b="1" i="1" dirty="0"/>
              <a:t> con </a:t>
            </a:r>
            <a:r>
              <a:rPr lang="en-US" sz="2600" b="1" i="1" dirty="0" err="1"/>
              <a:t>vừa</a:t>
            </a:r>
            <a:r>
              <a:rPr lang="en-US" sz="2600" b="1" i="1" dirty="0"/>
              <a:t> </a:t>
            </a:r>
            <a:r>
              <a:rPr lang="en-US" sz="2600" b="1" i="1" dirty="0" err="1"/>
              <a:t>khe</a:t>
            </a:r>
            <a:r>
              <a:rPr lang="en-US" sz="2600" b="1" i="1" dirty="0"/>
              <a:t> </a:t>
            </a:r>
            <a:r>
              <a:rPr lang="en-US" sz="2600" b="1" i="1" dirty="0" err="1"/>
              <a:t>khẽ</a:t>
            </a:r>
            <a:r>
              <a:rPr lang="en-US" sz="2600" b="1" i="1" dirty="0"/>
              <a:t> </a:t>
            </a:r>
            <a:r>
              <a:rPr lang="en-US" sz="2600" b="1" i="1" dirty="0" err="1"/>
              <a:t>lắc</a:t>
            </a:r>
            <a:r>
              <a:rPr lang="en-US" sz="2600" b="1" i="1" dirty="0"/>
              <a:t> </a:t>
            </a:r>
            <a:r>
              <a:rPr lang="en-US" sz="2600" b="1" i="1" dirty="0" err="1"/>
              <a:t>đầu</a:t>
            </a:r>
            <a:r>
              <a:rPr lang="en-US" sz="2600" b="1" i="1" dirty="0"/>
              <a:t> </a:t>
            </a:r>
            <a:r>
              <a:rPr lang="en-US" sz="2600" b="1" i="1" dirty="0" err="1"/>
              <a:t>vừa</a:t>
            </a:r>
            <a:r>
              <a:rPr lang="en-US" sz="2600" b="1" i="1" dirty="0"/>
              <a:t> </a:t>
            </a:r>
            <a:r>
              <a:rPr lang="en-US" sz="2600" b="1" i="1" dirty="0" err="1"/>
              <a:t>cười</a:t>
            </a:r>
            <a:r>
              <a:rPr lang="en-US" sz="2600" b="1" i="1" dirty="0"/>
              <a:t>. </a:t>
            </a:r>
            <a:r>
              <a:rPr lang="en-US" sz="2600" b="1" i="1" u="sng" dirty="0" err="1">
                <a:solidFill>
                  <a:srgbClr val="FFFF00"/>
                </a:solidFill>
              </a:rPr>
              <a:t>Có</a:t>
            </a:r>
            <a:r>
              <a:rPr lang="en-US" sz="2600" b="1" i="1" u="sng" dirty="0">
                <a:solidFill>
                  <a:srgbClr val="FFFF00"/>
                </a:solidFill>
              </a:rPr>
              <a:t> </a:t>
            </a:r>
            <a:r>
              <a:rPr lang="en-US" sz="2600" b="1" i="1" u="sng" dirty="0" err="1">
                <a:solidFill>
                  <a:srgbClr val="FFFF00"/>
                </a:solidFill>
              </a:rPr>
              <a:t>lẽ</a:t>
            </a:r>
            <a:r>
              <a:rPr lang="en-US" sz="2600" b="1" i="1" dirty="0">
                <a:solidFill>
                  <a:srgbClr val="FFFF00"/>
                </a:solidFill>
              </a:rPr>
              <a:t> </a:t>
            </a:r>
            <a:r>
              <a:rPr lang="en-US" sz="2600" b="1" i="1" dirty="0" err="1"/>
              <a:t>vì</a:t>
            </a:r>
            <a:r>
              <a:rPr lang="en-US" sz="2600" b="1" i="1" dirty="0"/>
              <a:t> </a:t>
            </a:r>
            <a:r>
              <a:rPr lang="en-US" sz="2600" b="1" i="1" dirty="0" err="1"/>
              <a:t>khổ</a:t>
            </a:r>
            <a:r>
              <a:rPr lang="en-US" sz="2600" b="1" i="1" dirty="0"/>
              <a:t> </a:t>
            </a:r>
            <a:r>
              <a:rPr lang="en-US" sz="2600" b="1" i="1" dirty="0" err="1"/>
              <a:t>tâm</a:t>
            </a:r>
            <a:r>
              <a:rPr lang="en-US" sz="2600" b="1" i="1" dirty="0"/>
              <a:t> </a:t>
            </a:r>
            <a:r>
              <a:rPr lang="en-US" sz="2600" b="1" i="1" dirty="0" err="1"/>
              <a:t>đến</a:t>
            </a:r>
            <a:r>
              <a:rPr lang="en-US" sz="2600" b="1" i="1" dirty="0"/>
              <a:t> </a:t>
            </a:r>
            <a:r>
              <a:rPr lang="en-US" sz="2600" b="1" i="1" dirty="0" err="1"/>
              <a:t>nỗi</a:t>
            </a:r>
            <a:r>
              <a:rPr lang="en-US" sz="2600" b="1" i="1" dirty="0"/>
              <a:t> </a:t>
            </a:r>
            <a:r>
              <a:rPr lang="en-US" sz="2600" b="1" i="1" dirty="0" err="1"/>
              <a:t>không</a:t>
            </a:r>
            <a:r>
              <a:rPr lang="en-US" sz="2600" b="1" i="1" dirty="0"/>
              <a:t> </a:t>
            </a:r>
            <a:r>
              <a:rPr lang="en-US" sz="2600" b="1" i="1" dirty="0" err="1"/>
              <a:t>khóc</a:t>
            </a:r>
            <a:r>
              <a:rPr lang="en-US" sz="2600" b="1" i="1" dirty="0"/>
              <a:t> </a:t>
            </a:r>
            <a:r>
              <a:rPr lang="en-US" sz="2600" b="1" i="1" dirty="0" err="1"/>
              <a:t>được</a:t>
            </a:r>
            <a:r>
              <a:rPr lang="en-US" sz="2600" b="1" i="1" dirty="0"/>
              <a:t>, </a:t>
            </a:r>
            <a:r>
              <a:rPr lang="en-US" sz="2600" b="1" i="1" dirty="0" err="1"/>
              <a:t>nên</a:t>
            </a:r>
            <a:r>
              <a:rPr lang="en-US" sz="2600" b="1" i="1" dirty="0"/>
              <a:t> </a:t>
            </a:r>
            <a:r>
              <a:rPr lang="en-US" sz="2600" b="1" i="1" dirty="0" err="1"/>
              <a:t>anh</a:t>
            </a:r>
            <a:r>
              <a:rPr lang="en-US" sz="2600" b="1" i="1" dirty="0"/>
              <a:t> </a:t>
            </a:r>
            <a:r>
              <a:rPr lang="en-US" sz="2600" b="1" i="1" dirty="0" err="1"/>
              <a:t>phải</a:t>
            </a:r>
            <a:r>
              <a:rPr lang="en-US" sz="2600" b="1" i="1" dirty="0"/>
              <a:t> </a:t>
            </a:r>
            <a:r>
              <a:rPr lang="en-US" sz="2600" b="1" i="1" dirty="0" err="1"/>
              <a:t>cười</a:t>
            </a:r>
            <a:r>
              <a:rPr lang="en-US" sz="2600" b="1" i="1" dirty="0"/>
              <a:t> </a:t>
            </a:r>
            <a:r>
              <a:rPr lang="en-US" sz="2600" b="1" i="1" dirty="0" err="1"/>
              <a:t>vậy</a:t>
            </a:r>
            <a:r>
              <a:rPr lang="en-US" sz="2600" b="1" i="1" dirty="0"/>
              <a:t> </a:t>
            </a:r>
            <a:r>
              <a:rPr lang="en-US" sz="2600" b="1" i="1" dirty="0" err="1"/>
              <a:t>thôi</a:t>
            </a:r>
            <a:r>
              <a:rPr lang="en-US" sz="2600" b="1" i="1" dirty="0"/>
              <a:t>.</a:t>
            </a:r>
            <a:endParaRPr lang="en-US" sz="2600" b="1" dirty="0"/>
          </a:p>
          <a:p>
            <a:pPr algn="r">
              <a:lnSpc>
                <a:spcPct val="120000"/>
              </a:lnSpc>
              <a:spcBef>
                <a:spcPts val="1200"/>
              </a:spcBef>
            </a:pPr>
            <a:r>
              <a:rPr lang="en-US" sz="2600" b="1" dirty="0"/>
              <a:t> </a:t>
            </a:r>
            <a:r>
              <a:rPr lang="en-US" sz="2200" b="1" dirty="0"/>
              <a:t>                                 (</a:t>
            </a:r>
            <a:r>
              <a:rPr lang="en-US" sz="2200" b="1" dirty="0" err="1"/>
              <a:t>Nguyễn</a:t>
            </a:r>
            <a:r>
              <a:rPr lang="en-US" sz="2200" b="1" dirty="0"/>
              <a:t> </a:t>
            </a:r>
            <a:r>
              <a:rPr lang="en-US" sz="2200" b="1" dirty="0" err="1"/>
              <a:t>Quang</a:t>
            </a:r>
            <a:r>
              <a:rPr lang="en-US" sz="2200" b="1" dirty="0"/>
              <a:t> </a:t>
            </a:r>
            <a:r>
              <a:rPr lang="en-US" sz="2200" b="1" dirty="0" err="1"/>
              <a:t>Sáng</a:t>
            </a:r>
            <a:r>
              <a:rPr lang="en-US" sz="2200" b="1" dirty="0"/>
              <a:t>, </a:t>
            </a:r>
            <a:r>
              <a:rPr lang="en-US" sz="2200" b="1" i="1" dirty="0" err="1"/>
              <a:t>Chiếc</a:t>
            </a:r>
            <a:r>
              <a:rPr lang="en-US" sz="2200" b="1" i="1" dirty="0"/>
              <a:t> </a:t>
            </a:r>
            <a:r>
              <a:rPr lang="en-US" sz="2200" b="1" i="1" dirty="0" err="1"/>
              <a:t>lược</a:t>
            </a:r>
            <a:r>
              <a:rPr lang="en-US" sz="2200" b="1" i="1" dirty="0"/>
              <a:t> </a:t>
            </a:r>
            <a:r>
              <a:rPr lang="en-US" sz="2200" b="1" i="1" dirty="0" err="1"/>
              <a:t>ngà</a:t>
            </a:r>
            <a:r>
              <a:rPr lang="en-US" sz="2200" b="1" i="1" dirty="0"/>
              <a:t>)</a:t>
            </a:r>
          </a:p>
        </p:txBody>
      </p:sp>
      <p:sp>
        <p:nvSpPr>
          <p:cNvPr id="9" name="Rectangle 8"/>
          <p:cNvSpPr/>
          <p:nvPr/>
        </p:nvSpPr>
        <p:spPr>
          <a:xfrm>
            <a:off x="1055439" y="1340768"/>
            <a:ext cx="10557447" cy="1133659"/>
          </a:xfrm>
          <a:prstGeom prst="rect">
            <a:avLst/>
          </a:prstGeom>
          <a:solidFill>
            <a:srgbClr val="CC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smtClean="0">
                <a:latin typeface="Arial" panose="020B0604020202020204" pitchFamily="34" charset="0"/>
                <a:cs typeface="Arial" panose="020B0604020202020204" pitchFamily="34" charset="0"/>
              </a:rPr>
              <a:t>1. </a:t>
            </a:r>
            <a:r>
              <a:rPr lang="en-US" sz="2600" b="1" dirty="0" err="1" smtClean="0">
                <a:latin typeface="Arial" panose="020B0604020202020204" pitchFamily="34" charset="0"/>
                <a:cs typeface="Arial" panose="020B0604020202020204" pitchFamily="34" charset="0"/>
              </a:rPr>
              <a:t>Các</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từ</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ngữ</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được</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gạch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chân</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thể</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hiện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nhận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định</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của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người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nói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đối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với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sự</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việc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nêu</a:t>
            </a:r>
            <a:r>
              <a:rPr lang="en-US" sz="2600" b="1" dirty="0">
                <a:latin typeface="Arial" panose="020B0604020202020204" pitchFamily="34" charset="0"/>
                <a:cs typeface="Arial" panose="020B0604020202020204" pitchFamily="34" charset="0"/>
              </a:rPr>
              <a:t> ở </a:t>
            </a:r>
            <a:r>
              <a:rPr lang="en-US" sz="2600" b="1" dirty="0" err="1">
                <a:latin typeface="Arial" panose="020B0604020202020204" pitchFamily="34" charset="0"/>
                <a:cs typeface="Arial" panose="020B0604020202020204" pitchFamily="34" charset="0"/>
              </a:rPr>
              <a:t>trong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câu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như</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thế</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nào</a:t>
            </a:r>
            <a:r>
              <a:rPr lang="en-US" sz="2600" b="1" dirty="0">
                <a:latin typeface="Arial" panose="020B0604020202020204" pitchFamily="34" charset="0"/>
                <a:cs typeface="Arial" panose="020B0604020202020204" pitchFamily="34" charset="0"/>
              </a:rPr>
              <a:t>?</a:t>
            </a:r>
          </a:p>
        </p:txBody>
      </p:sp>
      <p:sp>
        <p:nvSpPr>
          <p:cNvPr id="8" name="Content Placeholder 2"/>
          <p:cNvSpPr txBox="1">
            <a:spLocks/>
          </p:cNvSpPr>
          <p:nvPr/>
        </p:nvSpPr>
        <p:spPr>
          <a:xfrm>
            <a:off x="1343472" y="5445224"/>
            <a:ext cx="4824536" cy="883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b="1" smtClean="0">
                <a:solidFill>
                  <a:srgbClr val="FFFF00"/>
                </a:solidFill>
                <a:latin typeface="Arial" panose="020B0604020202020204" pitchFamily="34" charset="0"/>
                <a:cs typeface="Arial" panose="020B0604020202020204" pitchFamily="34" charset="0"/>
              </a:rPr>
              <a:t>Chắc: </a:t>
            </a:r>
            <a:r>
              <a:rPr lang="en-US" b="1" smtClean="0">
                <a:solidFill>
                  <a:schemeClr val="tx1"/>
                </a:solidFill>
                <a:latin typeface="Arial" panose="020B0604020202020204" pitchFamily="34" charset="0"/>
                <a:cs typeface="Arial" panose="020B0604020202020204" pitchFamily="34" charset="0"/>
              </a:rPr>
              <a:t>thái độ tin cậy cao</a:t>
            </a:r>
          </a:p>
          <a:p>
            <a:pPr marL="0" indent="0" fontAlgn="auto">
              <a:spcAft>
                <a:spcPts val="0"/>
              </a:spcAft>
              <a:buFont typeface="Arial" panose="020B0604020202020204" pitchFamily="34" charset="0"/>
              <a:buNone/>
            </a:pPr>
            <a:r>
              <a:rPr lang="en-US" b="1" smtClean="0">
                <a:solidFill>
                  <a:srgbClr val="FFFF00"/>
                </a:solidFill>
                <a:latin typeface="Arial" panose="020B0604020202020204" pitchFamily="34" charset="0"/>
                <a:cs typeface="Arial" panose="020B0604020202020204" pitchFamily="34" charset="0"/>
              </a:rPr>
              <a:t>Có lẽ: </a:t>
            </a:r>
            <a:r>
              <a:rPr lang="en-US" b="1" smtClean="0">
                <a:solidFill>
                  <a:schemeClr val="tx1"/>
                </a:solidFill>
                <a:latin typeface="Arial" panose="020B0604020202020204" pitchFamily="34" charset="0"/>
                <a:cs typeface="Arial" panose="020B0604020202020204" pitchFamily="34" charset="0"/>
              </a:rPr>
              <a:t>thái độ tin cậy thấp</a:t>
            </a:r>
            <a:endParaRPr lang="en-US" b="1">
              <a:solidFill>
                <a:schemeClr val="tx1"/>
              </a:solidFill>
              <a:latin typeface="Arial" panose="020B0604020202020204" pitchFamily="34" charset="0"/>
              <a:cs typeface="Arial" panose="020B0604020202020204" pitchFamily="34" charset="0"/>
            </a:endParaRPr>
          </a:p>
        </p:txBody>
      </p:sp>
      <p:sp>
        <p:nvSpPr>
          <p:cNvPr id="10"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800" b="1" dirty="0" smtClean="0">
                <a:solidFill>
                  <a:srgbClr val="0000CC"/>
                </a:solidFill>
              </a:rPr>
              <a:t>        </a:t>
            </a:r>
          </a:p>
          <a:p>
            <a:pPr>
              <a:buNone/>
            </a:pPr>
            <a:r>
              <a:rPr lang="en-US" sz="2800" b="1" dirty="0" smtClean="0">
                <a:solidFill>
                  <a:srgbClr val="0000CC"/>
                </a:solidFill>
              </a:rPr>
              <a:t>	I. </a:t>
            </a:r>
            <a:r>
              <a:rPr lang="en-US" sz="2800" b="1" dirty="0">
                <a:solidFill>
                  <a:srgbClr val="0000CC"/>
                </a:solidFill>
              </a:rPr>
              <a:t>Thành phần </a:t>
            </a:r>
            <a:r>
              <a:rPr lang="en-US" sz="2800" b="1" dirty="0" err="1">
                <a:solidFill>
                  <a:srgbClr val="0000CC"/>
                </a:solidFill>
              </a:rPr>
              <a:t>tình</a:t>
            </a:r>
            <a:r>
              <a:rPr lang="en-US" sz="2800" b="1" dirty="0">
                <a:solidFill>
                  <a:srgbClr val="0000CC"/>
                </a:solidFill>
              </a:rPr>
              <a:t> </a:t>
            </a:r>
            <a:r>
              <a:rPr lang="en-US" sz="2800" b="1" dirty="0" err="1">
                <a:solidFill>
                  <a:srgbClr val="0000CC"/>
                </a:solidFill>
              </a:rPr>
              <a:t>thái</a:t>
            </a:r>
            <a:endParaRPr lang="en-US" sz="2800" dirty="0">
              <a:solidFill>
                <a:srgbClr val="0000CC"/>
              </a:solidFill>
            </a:endParaRPr>
          </a:p>
          <a:p>
            <a:pPr>
              <a:buNone/>
            </a:pPr>
            <a:endParaRPr lang="en-US" sz="2800" dirty="0"/>
          </a:p>
        </p:txBody>
      </p:sp>
    </p:spTree>
    <p:extLst>
      <p:ext uri="{BB962C8B-B14F-4D97-AF65-F5344CB8AC3E}">
        <p14:creationId xmlns:p14="http://schemas.microsoft.com/office/powerpoint/2010/main" val="362894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500"/>
                                        <p:tgtEl>
                                          <p:spTgt spid="5">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911424" y="2564904"/>
            <a:ext cx="10441160" cy="3139321"/>
          </a:xfrm>
          <a:prstGeom prst="rect">
            <a:avLst/>
          </a:prstGeom>
        </p:spPr>
        <p:txBody>
          <a:bodyPr wrap="square">
            <a:spAutoFit/>
          </a:bodyPr>
          <a:lstStyle/>
          <a:p>
            <a:pPr algn="just">
              <a:lnSpc>
                <a:spcPct val="120000"/>
              </a:lnSpc>
              <a:spcBef>
                <a:spcPts val="600"/>
              </a:spcBef>
            </a:pPr>
            <a:r>
              <a:rPr lang="en-US" sz="2600" b="1" dirty="0"/>
              <a:t>a)</a:t>
            </a:r>
            <a:r>
              <a:rPr lang="en-US" sz="2600" b="1" i="1" dirty="0"/>
              <a:t> </a:t>
            </a:r>
            <a:r>
              <a:rPr lang="en-US" sz="2600" b="1" i="1" dirty="0" err="1"/>
              <a:t>Với</a:t>
            </a:r>
            <a:r>
              <a:rPr lang="en-US" sz="2600" b="1" i="1" dirty="0"/>
              <a:t> </a:t>
            </a:r>
            <a:r>
              <a:rPr lang="en-US" sz="2600" b="1" i="1" dirty="0" err="1"/>
              <a:t>lòng</a:t>
            </a:r>
            <a:r>
              <a:rPr lang="en-US" sz="2600" b="1" i="1" dirty="0"/>
              <a:t> </a:t>
            </a:r>
            <a:r>
              <a:rPr lang="en-US" sz="2600" b="1" i="1" dirty="0" err="1"/>
              <a:t>mong</a:t>
            </a:r>
            <a:r>
              <a:rPr lang="en-US" sz="2600" b="1" i="1" dirty="0"/>
              <a:t> </a:t>
            </a:r>
            <a:r>
              <a:rPr lang="en-US" sz="2600" b="1" i="1" dirty="0" err="1"/>
              <a:t>nhớ</a:t>
            </a:r>
            <a:r>
              <a:rPr lang="en-US" sz="2600" b="1" i="1" dirty="0"/>
              <a:t> </a:t>
            </a:r>
            <a:r>
              <a:rPr lang="en-US" sz="2600" b="1" i="1" dirty="0" err="1"/>
              <a:t>của</a:t>
            </a:r>
            <a:r>
              <a:rPr lang="en-US" sz="2600" b="1" i="1" dirty="0"/>
              <a:t> </a:t>
            </a:r>
            <a:r>
              <a:rPr lang="en-US" sz="2600" b="1" i="1" dirty="0" err="1"/>
              <a:t>anh</a:t>
            </a:r>
            <a:r>
              <a:rPr lang="en-US" sz="2600" b="1" i="1" dirty="0"/>
              <a:t>, </a:t>
            </a:r>
            <a:r>
              <a:rPr lang="en-US" sz="2600" b="1" i="1" u="sng" dirty="0" err="1">
                <a:solidFill>
                  <a:srgbClr val="FFFF00"/>
                </a:solidFill>
              </a:rPr>
              <a:t>chắc</a:t>
            </a:r>
            <a:r>
              <a:rPr lang="en-US" sz="2600" b="1" i="1" dirty="0"/>
              <a:t> </a:t>
            </a:r>
            <a:r>
              <a:rPr lang="en-US" sz="2600" b="1" i="1" dirty="0" err="1"/>
              <a:t>anh</a:t>
            </a:r>
            <a:r>
              <a:rPr lang="en-US" sz="2600" b="1" i="1" dirty="0"/>
              <a:t> </a:t>
            </a:r>
            <a:r>
              <a:rPr lang="en-US" sz="2600" b="1" i="1" dirty="0" err="1"/>
              <a:t>nghĩ</a:t>
            </a:r>
            <a:r>
              <a:rPr lang="en-US" sz="2600" b="1" i="1" dirty="0"/>
              <a:t> </a:t>
            </a:r>
            <a:r>
              <a:rPr lang="en-US" sz="2600" b="1" i="1" dirty="0" err="1"/>
              <a:t>rằng</a:t>
            </a:r>
            <a:r>
              <a:rPr lang="en-US" sz="2600" b="1" i="1" dirty="0"/>
              <a:t>, con </a:t>
            </a:r>
            <a:r>
              <a:rPr lang="en-US" sz="2600" b="1" i="1" dirty="0" err="1"/>
              <a:t>anh</a:t>
            </a:r>
            <a:r>
              <a:rPr lang="en-US" sz="2600" b="1" i="1" dirty="0"/>
              <a:t> </a:t>
            </a:r>
            <a:r>
              <a:rPr lang="en-US" sz="2600" b="1" i="1" dirty="0" err="1"/>
              <a:t>sẽ</a:t>
            </a:r>
            <a:r>
              <a:rPr lang="en-US" sz="2600" b="1" i="1" dirty="0"/>
              <a:t> </a:t>
            </a:r>
            <a:r>
              <a:rPr lang="en-US" sz="2600" b="1" i="1" dirty="0" err="1"/>
              <a:t>chạy</a:t>
            </a:r>
            <a:r>
              <a:rPr lang="en-US" sz="2600" b="1" i="1" dirty="0"/>
              <a:t> </a:t>
            </a:r>
            <a:r>
              <a:rPr lang="en-US" sz="2600" b="1" i="1" dirty="0" err="1"/>
              <a:t>xô</a:t>
            </a:r>
            <a:r>
              <a:rPr lang="en-US" sz="2600" b="1" i="1" dirty="0"/>
              <a:t> </a:t>
            </a:r>
            <a:r>
              <a:rPr lang="en-US" sz="2600" b="1" i="1" dirty="0" err="1"/>
              <a:t>vào</a:t>
            </a:r>
            <a:r>
              <a:rPr lang="en-US" sz="2600" b="1" i="1" dirty="0"/>
              <a:t> </a:t>
            </a:r>
            <a:r>
              <a:rPr lang="en-US" sz="2600" b="1" i="1" dirty="0" err="1"/>
              <a:t>lòng</a:t>
            </a:r>
            <a:r>
              <a:rPr lang="en-US" sz="2600" b="1" i="1" dirty="0"/>
              <a:t> </a:t>
            </a:r>
            <a:r>
              <a:rPr lang="en-US" sz="2600" b="1" i="1" dirty="0" err="1"/>
              <a:t>anh</a:t>
            </a:r>
            <a:r>
              <a:rPr lang="en-US" sz="2600" b="1" i="1" dirty="0"/>
              <a:t>, </a:t>
            </a:r>
            <a:r>
              <a:rPr lang="en-US" sz="2600" b="1" i="1" dirty="0" err="1"/>
              <a:t>sẽ</a:t>
            </a:r>
            <a:r>
              <a:rPr lang="en-US" sz="2600" b="1" i="1" dirty="0"/>
              <a:t> </a:t>
            </a:r>
            <a:r>
              <a:rPr lang="en-US" sz="2600" b="1" i="1" dirty="0" err="1"/>
              <a:t>ôm</a:t>
            </a:r>
            <a:r>
              <a:rPr lang="en-US" sz="2600" b="1" i="1" dirty="0"/>
              <a:t> </a:t>
            </a:r>
            <a:r>
              <a:rPr lang="en-US" sz="2600" b="1" i="1" dirty="0" err="1"/>
              <a:t>chặt</a:t>
            </a:r>
            <a:r>
              <a:rPr lang="en-US" sz="2600" b="1" i="1" dirty="0"/>
              <a:t> </a:t>
            </a:r>
            <a:r>
              <a:rPr lang="en-US" sz="2600" b="1" i="1" dirty="0" err="1"/>
              <a:t>lấy</a:t>
            </a:r>
            <a:r>
              <a:rPr lang="en-US" sz="2600" b="1" i="1" dirty="0"/>
              <a:t> </a:t>
            </a:r>
            <a:r>
              <a:rPr lang="en-US" sz="2600" b="1" i="1" dirty="0" err="1"/>
              <a:t>cổ</a:t>
            </a:r>
            <a:r>
              <a:rPr lang="en-US" sz="2600" b="1" i="1" dirty="0"/>
              <a:t> </a:t>
            </a:r>
            <a:r>
              <a:rPr lang="en-US" sz="2600" b="1" i="1" dirty="0" err="1"/>
              <a:t>anh</a:t>
            </a:r>
            <a:r>
              <a:rPr lang="en-US" sz="2600" b="1" i="1" dirty="0"/>
              <a:t>.</a:t>
            </a:r>
            <a:endParaRPr lang="en-US" sz="2600" b="1" dirty="0"/>
          </a:p>
          <a:p>
            <a:pPr algn="just">
              <a:lnSpc>
                <a:spcPct val="120000"/>
              </a:lnSpc>
              <a:spcBef>
                <a:spcPts val="600"/>
              </a:spcBef>
            </a:pPr>
            <a:r>
              <a:rPr lang="en-US" sz="2600" b="1" dirty="0"/>
              <a:t>b)</a:t>
            </a:r>
            <a:r>
              <a:rPr lang="en-US" sz="2600" b="1" i="1" dirty="0"/>
              <a:t> </a:t>
            </a:r>
            <a:r>
              <a:rPr lang="en-US" sz="2600" b="1" i="1" dirty="0" err="1"/>
              <a:t>Anh</a:t>
            </a:r>
            <a:r>
              <a:rPr lang="en-US" sz="2600" b="1" i="1" dirty="0"/>
              <a:t> quay </a:t>
            </a:r>
            <a:r>
              <a:rPr lang="en-US" sz="2600" b="1" i="1" dirty="0" err="1"/>
              <a:t>lại</a:t>
            </a:r>
            <a:r>
              <a:rPr lang="en-US" sz="2600" b="1" i="1" dirty="0"/>
              <a:t> </a:t>
            </a:r>
            <a:r>
              <a:rPr lang="en-US" sz="2600" b="1" i="1" dirty="0" err="1"/>
              <a:t>nhìn</a:t>
            </a:r>
            <a:r>
              <a:rPr lang="en-US" sz="2600" b="1" i="1" dirty="0"/>
              <a:t> con </a:t>
            </a:r>
            <a:r>
              <a:rPr lang="en-US" sz="2600" b="1" i="1" dirty="0" err="1"/>
              <a:t>vừa</a:t>
            </a:r>
            <a:r>
              <a:rPr lang="en-US" sz="2600" b="1" i="1" dirty="0"/>
              <a:t> </a:t>
            </a:r>
            <a:r>
              <a:rPr lang="en-US" sz="2600" b="1" i="1" dirty="0" err="1"/>
              <a:t>khe</a:t>
            </a:r>
            <a:r>
              <a:rPr lang="en-US" sz="2600" b="1" i="1" dirty="0"/>
              <a:t> </a:t>
            </a:r>
            <a:r>
              <a:rPr lang="en-US" sz="2600" b="1" i="1" dirty="0" err="1"/>
              <a:t>khẽ</a:t>
            </a:r>
            <a:r>
              <a:rPr lang="en-US" sz="2600" b="1" i="1" dirty="0"/>
              <a:t> </a:t>
            </a:r>
            <a:r>
              <a:rPr lang="en-US" sz="2600" b="1" i="1" dirty="0" err="1"/>
              <a:t>lắc</a:t>
            </a:r>
            <a:r>
              <a:rPr lang="en-US" sz="2600" b="1" i="1" dirty="0"/>
              <a:t> </a:t>
            </a:r>
            <a:r>
              <a:rPr lang="en-US" sz="2600" b="1" i="1" dirty="0" err="1"/>
              <a:t>đầu</a:t>
            </a:r>
            <a:r>
              <a:rPr lang="en-US" sz="2600" b="1" i="1" dirty="0"/>
              <a:t> </a:t>
            </a:r>
            <a:r>
              <a:rPr lang="en-US" sz="2600" b="1" i="1" dirty="0" err="1"/>
              <a:t>vừa</a:t>
            </a:r>
            <a:r>
              <a:rPr lang="en-US" sz="2600" b="1" i="1" dirty="0"/>
              <a:t> </a:t>
            </a:r>
            <a:r>
              <a:rPr lang="en-US" sz="2600" b="1" i="1" dirty="0" err="1"/>
              <a:t>cười</a:t>
            </a:r>
            <a:r>
              <a:rPr lang="en-US" sz="2600" b="1" i="1" dirty="0"/>
              <a:t>. </a:t>
            </a:r>
            <a:r>
              <a:rPr lang="en-US" sz="2600" b="1" i="1" u="sng" dirty="0" err="1">
                <a:solidFill>
                  <a:srgbClr val="FFFF00"/>
                </a:solidFill>
              </a:rPr>
              <a:t>Có</a:t>
            </a:r>
            <a:r>
              <a:rPr lang="en-US" sz="2600" b="1" i="1" u="sng" dirty="0">
                <a:solidFill>
                  <a:srgbClr val="FFFF00"/>
                </a:solidFill>
              </a:rPr>
              <a:t> </a:t>
            </a:r>
            <a:r>
              <a:rPr lang="en-US" sz="2600" b="1" i="1" u="sng" dirty="0" err="1">
                <a:solidFill>
                  <a:srgbClr val="FFFF00"/>
                </a:solidFill>
              </a:rPr>
              <a:t>lẽ</a:t>
            </a:r>
            <a:r>
              <a:rPr lang="en-US" sz="2600" b="1" i="1" dirty="0">
                <a:solidFill>
                  <a:srgbClr val="FFFF00"/>
                </a:solidFill>
              </a:rPr>
              <a:t> </a:t>
            </a:r>
            <a:r>
              <a:rPr lang="en-US" sz="2600" b="1" i="1" dirty="0" err="1"/>
              <a:t>vì</a:t>
            </a:r>
            <a:r>
              <a:rPr lang="en-US" sz="2600" b="1" i="1" dirty="0"/>
              <a:t> </a:t>
            </a:r>
            <a:r>
              <a:rPr lang="en-US" sz="2600" b="1" i="1" dirty="0" err="1"/>
              <a:t>khổ</a:t>
            </a:r>
            <a:r>
              <a:rPr lang="en-US" sz="2600" b="1" i="1" dirty="0"/>
              <a:t> </a:t>
            </a:r>
            <a:r>
              <a:rPr lang="en-US" sz="2600" b="1" i="1" dirty="0" err="1"/>
              <a:t>tâm</a:t>
            </a:r>
            <a:r>
              <a:rPr lang="en-US" sz="2600" b="1" i="1" dirty="0"/>
              <a:t> </a:t>
            </a:r>
            <a:r>
              <a:rPr lang="en-US" sz="2600" b="1" i="1" dirty="0" err="1"/>
              <a:t>đến</a:t>
            </a:r>
            <a:r>
              <a:rPr lang="en-US" sz="2600" b="1" i="1" dirty="0"/>
              <a:t> </a:t>
            </a:r>
            <a:r>
              <a:rPr lang="en-US" sz="2600" b="1" i="1" dirty="0" err="1"/>
              <a:t>nỗi</a:t>
            </a:r>
            <a:r>
              <a:rPr lang="en-US" sz="2600" b="1" i="1" dirty="0"/>
              <a:t> </a:t>
            </a:r>
            <a:r>
              <a:rPr lang="en-US" sz="2600" b="1" i="1" dirty="0" err="1"/>
              <a:t>không</a:t>
            </a:r>
            <a:r>
              <a:rPr lang="en-US" sz="2600" b="1" i="1" dirty="0"/>
              <a:t> </a:t>
            </a:r>
            <a:r>
              <a:rPr lang="en-US" sz="2600" b="1" i="1" dirty="0" err="1"/>
              <a:t>khóc</a:t>
            </a:r>
            <a:r>
              <a:rPr lang="en-US" sz="2600" b="1" i="1" dirty="0"/>
              <a:t> </a:t>
            </a:r>
            <a:r>
              <a:rPr lang="en-US" sz="2600" b="1" i="1" dirty="0" err="1"/>
              <a:t>được</a:t>
            </a:r>
            <a:r>
              <a:rPr lang="en-US" sz="2600" b="1" i="1" dirty="0"/>
              <a:t>, </a:t>
            </a:r>
            <a:r>
              <a:rPr lang="en-US" sz="2600" b="1" i="1" dirty="0" err="1"/>
              <a:t>nên</a:t>
            </a:r>
            <a:r>
              <a:rPr lang="en-US" sz="2600" b="1" i="1" dirty="0"/>
              <a:t> </a:t>
            </a:r>
            <a:r>
              <a:rPr lang="en-US" sz="2600" b="1" i="1" dirty="0" err="1"/>
              <a:t>anh</a:t>
            </a:r>
            <a:r>
              <a:rPr lang="en-US" sz="2600" b="1" i="1" dirty="0"/>
              <a:t> </a:t>
            </a:r>
            <a:r>
              <a:rPr lang="en-US" sz="2600" b="1" i="1" dirty="0" err="1"/>
              <a:t>phải</a:t>
            </a:r>
            <a:r>
              <a:rPr lang="en-US" sz="2600" b="1" i="1" dirty="0"/>
              <a:t> </a:t>
            </a:r>
            <a:r>
              <a:rPr lang="en-US" sz="2600" b="1" i="1" dirty="0" err="1"/>
              <a:t>cười</a:t>
            </a:r>
            <a:r>
              <a:rPr lang="en-US" sz="2600" b="1" i="1" dirty="0"/>
              <a:t> </a:t>
            </a:r>
            <a:r>
              <a:rPr lang="en-US" sz="2600" b="1" i="1" dirty="0" err="1"/>
              <a:t>vậy</a:t>
            </a:r>
            <a:r>
              <a:rPr lang="en-US" sz="2600" b="1" i="1" dirty="0"/>
              <a:t> </a:t>
            </a:r>
            <a:r>
              <a:rPr lang="en-US" sz="2600" b="1" i="1" dirty="0" err="1"/>
              <a:t>thôi</a:t>
            </a:r>
            <a:r>
              <a:rPr lang="en-US" sz="2600" b="1" i="1" dirty="0"/>
              <a:t>.</a:t>
            </a:r>
            <a:endParaRPr lang="en-US" sz="2600" b="1" dirty="0"/>
          </a:p>
          <a:p>
            <a:pPr algn="r">
              <a:lnSpc>
                <a:spcPct val="120000"/>
              </a:lnSpc>
              <a:spcBef>
                <a:spcPts val="600"/>
              </a:spcBef>
            </a:pPr>
            <a:r>
              <a:rPr lang="en-US" sz="2600" b="1" dirty="0"/>
              <a:t> </a:t>
            </a:r>
            <a:r>
              <a:rPr lang="en-US" sz="2200" b="1" dirty="0"/>
              <a:t>                                 (</a:t>
            </a:r>
            <a:r>
              <a:rPr lang="en-US" sz="2200" b="1" dirty="0" err="1"/>
              <a:t>Nguyễn</a:t>
            </a:r>
            <a:r>
              <a:rPr lang="en-US" sz="2200" b="1" dirty="0"/>
              <a:t> </a:t>
            </a:r>
            <a:r>
              <a:rPr lang="en-US" sz="2200" b="1" dirty="0" err="1"/>
              <a:t>Quang</a:t>
            </a:r>
            <a:r>
              <a:rPr lang="en-US" sz="2200" b="1" dirty="0"/>
              <a:t> </a:t>
            </a:r>
            <a:r>
              <a:rPr lang="en-US" sz="2200" b="1" dirty="0" err="1"/>
              <a:t>Sáng</a:t>
            </a:r>
            <a:r>
              <a:rPr lang="en-US" sz="2200" b="1" dirty="0"/>
              <a:t>, </a:t>
            </a:r>
            <a:r>
              <a:rPr lang="en-US" sz="2200" b="1" i="1" dirty="0" err="1"/>
              <a:t>Chiếc</a:t>
            </a:r>
            <a:r>
              <a:rPr lang="en-US" sz="2200" b="1" i="1" dirty="0"/>
              <a:t> </a:t>
            </a:r>
            <a:r>
              <a:rPr lang="en-US" sz="2200" b="1" i="1" dirty="0" err="1"/>
              <a:t>lược</a:t>
            </a:r>
            <a:r>
              <a:rPr lang="en-US" sz="2200" b="1" i="1" dirty="0"/>
              <a:t> </a:t>
            </a:r>
            <a:r>
              <a:rPr lang="en-US" sz="2200" b="1" i="1" dirty="0" err="1"/>
              <a:t>ngà</a:t>
            </a:r>
            <a:r>
              <a:rPr lang="en-US" sz="2200" b="1" i="1" dirty="0"/>
              <a:t>)</a:t>
            </a:r>
          </a:p>
          <a:p>
            <a:pPr>
              <a:spcBef>
                <a:spcPts val="600"/>
              </a:spcBef>
            </a:pPr>
            <a:r>
              <a:rPr lang="en-US" sz="2200" dirty="0"/>
              <a:t> </a:t>
            </a:r>
          </a:p>
        </p:txBody>
      </p:sp>
      <p:sp>
        <p:nvSpPr>
          <p:cNvPr id="25" name="Rectangle 24"/>
          <p:cNvSpPr/>
          <p:nvPr/>
        </p:nvSpPr>
        <p:spPr>
          <a:xfrm>
            <a:off x="1127448" y="1330741"/>
            <a:ext cx="9972250" cy="987395"/>
          </a:xfrm>
          <a:prstGeom prst="rect">
            <a:avLst/>
          </a:prstGeom>
          <a:solidFill>
            <a:srgbClr val="CC66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smtClean="0">
                <a:latin typeface="Arial" panose="020B0604020202020204" pitchFamily="34" charset="0"/>
                <a:cs typeface="Arial" panose="020B0604020202020204" pitchFamily="34" charset="0"/>
              </a:rPr>
              <a:t>2. </a:t>
            </a:r>
            <a:r>
              <a:rPr lang="en-US" sz="2600" b="1" dirty="0" err="1" smtClean="0">
                <a:latin typeface="Arial" panose="020B0604020202020204" pitchFamily="34" charset="0"/>
                <a:cs typeface="Arial" panose="020B0604020202020204" pitchFamily="34" charset="0"/>
              </a:rPr>
              <a:t>Nếu</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không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có</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các</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từ</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ngữ</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được</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gạch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chân</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thì</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nghĩa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sự</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việc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của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câu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chứa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chúng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có</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không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Vì</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sao</a:t>
            </a:r>
            <a:r>
              <a:rPr lang="en-US" sz="2600" b="1" dirty="0">
                <a:latin typeface="Arial" panose="020B0604020202020204" pitchFamily="34" charset="0"/>
                <a:cs typeface="Arial" panose="020B0604020202020204" pitchFamily="34" charset="0"/>
              </a:rPr>
              <a:t>?</a:t>
            </a:r>
          </a:p>
        </p:txBody>
      </p:sp>
      <p:sp>
        <p:nvSpPr>
          <p:cNvPr id="11" name="Rectangle 10"/>
          <p:cNvSpPr/>
          <p:nvPr/>
        </p:nvSpPr>
        <p:spPr>
          <a:xfrm>
            <a:off x="335360" y="5085184"/>
            <a:ext cx="11449272" cy="177281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Nếu</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không</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có</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các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từ</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ngữ</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được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gạch</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chân</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thì</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nghĩa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sự</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việc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của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câu</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chứa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chúng</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không</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khác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đi</a:t>
            </a:r>
            <a:r>
              <a:rPr lang="en-US" sz="2600" b="1" dirty="0" smtClean="0">
                <a:solidFill>
                  <a:schemeClr val="bg1"/>
                </a:solidFill>
                <a:latin typeface="Arial" panose="020B0604020202020204" pitchFamily="34" charset="0"/>
                <a:cs typeface="Arial" panose="020B0604020202020204" pitchFamily="34" charset="0"/>
              </a:rPr>
              <a:t>.</a:t>
            </a:r>
          </a:p>
          <a:p>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Vì</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các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từ</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ngữ</a:t>
            </a:r>
            <a:r>
              <a:rPr lang="en-US" sz="2600" b="1" dirty="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được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gạch</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chân</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không</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làm</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thay</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đổi</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nghĩa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sự</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việc</a:t>
            </a:r>
            <a:r>
              <a:rPr lang="en-US" sz="2600" b="1" dirty="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của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câu</a:t>
            </a:r>
            <a:r>
              <a:rPr lang="en-US" sz="2600" b="1" dirty="0" smtClean="0">
                <a:solidFill>
                  <a:schemeClr val="bg1"/>
                </a:solidFill>
                <a:latin typeface="Arial" panose="020B0604020202020204" pitchFamily="34" charset="0"/>
                <a:cs typeface="Arial" panose="020B0604020202020204" pitchFamily="34" charset="0"/>
              </a:rPr>
              <a:t>. </a:t>
            </a:r>
            <a:endParaRPr lang="en-US" sz="2600" b="1" dirty="0">
              <a:solidFill>
                <a:schemeClr val="bg1"/>
              </a:solidFill>
              <a:latin typeface="Arial" panose="020B0604020202020204" pitchFamily="34" charset="0"/>
              <a:cs typeface="Arial" panose="020B0604020202020204" pitchFamily="34" charset="0"/>
            </a:endParaRPr>
          </a:p>
        </p:txBody>
      </p:sp>
      <p:cxnSp>
        <p:nvCxnSpPr>
          <p:cNvPr id="4" name="Straight Connector 3"/>
          <p:cNvCxnSpPr/>
          <p:nvPr/>
        </p:nvCxnSpPr>
        <p:spPr>
          <a:xfrm>
            <a:off x="6132004" y="2880914"/>
            <a:ext cx="792088" cy="10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056440" y="3861048"/>
            <a:ext cx="792088" cy="1070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800" b="1" dirty="0" smtClean="0">
                <a:solidFill>
                  <a:srgbClr val="0000CC"/>
                </a:solidFill>
              </a:rPr>
              <a:t>        </a:t>
            </a:r>
          </a:p>
          <a:p>
            <a:pPr>
              <a:buNone/>
            </a:pPr>
            <a:r>
              <a:rPr lang="en-US" sz="2800" b="1" dirty="0" smtClean="0">
                <a:solidFill>
                  <a:srgbClr val="0000CC"/>
                </a:solidFill>
              </a:rPr>
              <a:t>	I. </a:t>
            </a:r>
            <a:r>
              <a:rPr lang="en-US" sz="2800" b="1" dirty="0">
                <a:solidFill>
                  <a:srgbClr val="0000CC"/>
                </a:solidFill>
              </a:rPr>
              <a:t>Thành phần </a:t>
            </a:r>
            <a:r>
              <a:rPr lang="en-US" sz="2800" b="1" dirty="0" err="1">
                <a:solidFill>
                  <a:srgbClr val="0000CC"/>
                </a:solidFill>
              </a:rPr>
              <a:t>tình</a:t>
            </a:r>
            <a:r>
              <a:rPr lang="en-US" sz="2800" b="1" dirty="0">
                <a:solidFill>
                  <a:srgbClr val="0000CC"/>
                </a:solidFill>
              </a:rPr>
              <a:t> </a:t>
            </a:r>
            <a:r>
              <a:rPr lang="en-US" sz="2800" b="1" dirty="0" err="1">
                <a:solidFill>
                  <a:srgbClr val="0000CC"/>
                </a:solidFill>
              </a:rPr>
              <a:t>thái</a:t>
            </a:r>
            <a:endParaRPr lang="en-US" sz="2800" dirty="0">
              <a:solidFill>
                <a:srgbClr val="0000CC"/>
              </a:solidFill>
            </a:endParaRPr>
          </a:p>
          <a:p>
            <a:pPr>
              <a:buNone/>
            </a:pPr>
            <a:endParaRPr lang="en-US" sz="2800" dirty="0"/>
          </a:p>
        </p:txBody>
      </p:sp>
    </p:spTree>
    <p:extLst>
      <p:ext uri="{BB962C8B-B14F-4D97-AF65-F5344CB8AC3E}">
        <p14:creationId xmlns:p14="http://schemas.microsoft.com/office/powerpoint/2010/main" val="210534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up)">
                                      <p:cBhvr>
                                        <p:cTn id="11" dur="500"/>
                                        <p:tgtEl>
                                          <p:spTgt spid="5">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500"/>
                                        <p:tgtEl>
                                          <p:spTgt spid="5">
                                            <p:txEl>
                                              <p:pRg st="1" end="1"/>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up)">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pic>
        <p:nvPicPr>
          <p:cNvPr id="8" name="Picture 2" descr="Picture11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7" y="1052736"/>
            <a:ext cx="12023304" cy="56939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27448" y="2636912"/>
            <a:ext cx="7272808" cy="2062103"/>
          </a:xfrm>
          <a:prstGeom prst="rect">
            <a:avLst/>
          </a:prstGeom>
        </p:spPr>
        <p:txBody>
          <a:bodyPr wrap="square">
            <a:spAutoFit/>
          </a:bodyPr>
          <a:lstStyle/>
          <a:p>
            <a:pPr algn="just"/>
            <a:r>
              <a:rPr lang="en-US" sz="3200" b="1" dirty="0" smtClean="0">
                <a:solidFill>
                  <a:srgbClr val="FF0000"/>
                </a:solidFill>
              </a:rPr>
              <a:t>Thành </a:t>
            </a:r>
            <a:r>
              <a:rPr lang="en-US" sz="3200" b="1" dirty="0">
                <a:solidFill>
                  <a:srgbClr val="FF0000"/>
                </a:solidFill>
              </a:rPr>
              <a:t>phần </a:t>
            </a:r>
            <a:r>
              <a:rPr lang="en-US" sz="3200" b="1" dirty="0" err="1">
                <a:solidFill>
                  <a:srgbClr val="FF0000"/>
                </a:solidFill>
              </a:rPr>
              <a:t>tình</a:t>
            </a:r>
            <a:r>
              <a:rPr lang="en-US" sz="3200" b="1" dirty="0">
                <a:solidFill>
                  <a:srgbClr val="FF0000"/>
                </a:solidFill>
              </a:rPr>
              <a:t> </a:t>
            </a:r>
            <a:r>
              <a:rPr lang="en-US" sz="3200" b="1" dirty="0" err="1">
                <a:solidFill>
                  <a:srgbClr val="FF0000"/>
                </a:solidFill>
              </a:rPr>
              <a:t>thái</a:t>
            </a:r>
            <a:r>
              <a:rPr lang="en-US" sz="3200" b="1" dirty="0">
                <a:solidFill>
                  <a:srgbClr val="FF0000"/>
                </a:solidFill>
              </a:rPr>
              <a:t> </a:t>
            </a:r>
            <a:r>
              <a:rPr lang="en-US" sz="3200" b="1" dirty="0" err="1" smtClean="0">
                <a:solidFill>
                  <a:srgbClr val="FF0000"/>
                </a:solidFill>
              </a:rPr>
              <a:t>được</a:t>
            </a:r>
            <a:r>
              <a:rPr lang="en-US" sz="3200" b="1" dirty="0" smtClean="0">
                <a:solidFill>
                  <a:srgbClr val="FF0000"/>
                </a:solidFill>
              </a:rPr>
              <a:t> </a:t>
            </a:r>
            <a:r>
              <a:rPr lang="en-US" sz="3200" b="1" dirty="0" err="1">
                <a:solidFill>
                  <a:srgbClr val="FF0000"/>
                </a:solidFill>
              </a:rPr>
              <a:t>dùng</a:t>
            </a:r>
            <a:r>
              <a:rPr lang="en-US" sz="3200" b="1" dirty="0">
                <a:solidFill>
                  <a:srgbClr val="FF0000"/>
                </a:solidFill>
              </a:rPr>
              <a:t> </a:t>
            </a:r>
            <a:r>
              <a:rPr lang="en-US" sz="3200" b="1" dirty="0" err="1">
                <a:solidFill>
                  <a:srgbClr val="FF0000"/>
                </a:solidFill>
              </a:rPr>
              <a:t>để</a:t>
            </a:r>
            <a:r>
              <a:rPr lang="en-US" sz="3200" b="1" dirty="0">
                <a:solidFill>
                  <a:srgbClr val="FF0000"/>
                </a:solidFill>
              </a:rPr>
              <a:t> </a:t>
            </a:r>
            <a:r>
              <a:rPr lang="en-US" sz="3200" b="1" dirty="0" err="1">
                <a:solidFill>
                  <a:srgbClr val="FF0000"/>
                </a:solidFill>
              </a:rPr>
              <a:t>thể</a:t>
            </a:r>
            <a:r>
              <a:rPr lang="en-US" sz="3200" b="1" dirty="0">
                <a:solidFill>
                  <a:srgbClr val="FF0000"/>
                </a:solidFill>
              </a:rPr>
              <a:t> </a:t>
            </a:r>
            <a:r>
              <a:rPr lang="en-US" sz="3200" b="1" dirty="0" err="1">
                <a:solidFill>
                  <a:srgbClr val="FF0000"/>
                </a:solidFill>
              </a:rPr>
              <a:t>hiện</a:t>
            </a:r>
            <a:r>
              <a:rPr lang="en-US" sz="3200" b="1" dirty="0">
                <a:solidFill>
                  <a:srgbClr val="FF0000"/>
                </a:solidFill>
              </a:rPr>
              <a:t> </a:t>
            </a:r>
            <a:r>
              <a:rPr lang="en-US" sz="3200" b="1" dirty="0" err="1">
                <a:solidFill>
                  <a:srgbClr val="FF0000"/>
                </a:solidFill>
              </a:rPr>
              <a:t>cách</a:t>
            </a:r>
            <a:r>
              <a:rPr lang="en-US" sz="3200" b="1" dirty="0">
                <a:solidFill>
                  <a:srgbClr val="FF0000"/>
                </a:solidFill>
              </a:rPr>
              <a:t> </a:t>
            </a:r>
            <a:r>
              <a:rPr lang="en-US" sz="3200" b="1" dirty="0" err="1">
                <a:solidFill>
                  <a:srgbClr val="FF0000"/>
                </a:solidFill>
              </a:rPr>
              <a:t>nhìn</a:t>
            </a:r>
            <a:r>
              <a:rPr lang="en-US" sz="3200" b="1" dirty="0">
                <a:solidFill>
                  <a:srgbClr val="FF0000"/>
                </a:solidFill>
              </a:rPr>
              <a:t> </a:t>
            </a:r>
            <a:r>
              <a:rPr lang="en-US" sz="3200" b="1" dirty="0" err="1">
                <a:solidFill>
                  <a:srgbClr val="FF0000"/>
                </a:solidFill>
              </a:rPr>
              <a:t>của</a:t>
            </a:r>
            <a:r>
              <a:rPr lang="en-US" sz="3200" b="1" dirty="0">
                <a:solidFill>
                  <a:srgbClr val="FF0000"/>
                </a:solidFill>
              </a:rPr>
              <a:t> </a:t>
            </a:r>
            <a:r>
              <a:rPr lang="en-US" sz="3200" b="1" dirty="0" err="1">
                <a:solidFill>
                  <a:srgbClr val="FF0000"/>
                </a:solidFill>
              </a:rPr>
              <a:t>người</a:t>
            </a:r>
            <a:r>
              <a:rPr lang="en-US" sz="3200" b="1" dirty="0">
                <a:solidFill>
                  <a:srgbClr val="FF0000"/>
                </a:solidFill>
              </a:rPr>
              <a:t> </a:t>
            </a:r>
            <a:r>
              <a:rPr lang="en-US" sz="3200" b="1" dirty="0" err="1">
                <a:solidFill>
                  <a:srgbClr val="FF0000"/>
                </a:solidFill>
              </a:rPr>
              <a:t>nói</a:t>
            </a:r>
            <a:r>
              <a:rPr lang="en-US" sz="3200" b="1" dirty="0">
                <a:solidFill>
                  <a:srgbClr val="FF0000"/>
                </a:solidFill>
              </a:rPr>
              <a:t> </a:t>
            </a:r>
            <a:r>
              <a:rPr lang="en-US" sz="3200" b="1" dirty="0" err="1">
                <a:solidFill>
                  <a:srgbClr val="FF0000"/>
                </a:solidFill>
              </a:rPr>
              <a:t>đối</a:t>
            </a:r>
            <a:r>
              <a:rPr lang="en-US" sz="3200" b="1" dirty="0">
                <a:solidFill>
                  <a:srgbClr val="FF0000"/>
                </a:solidFill>
              </a:rPr>
              <a:t> </a:t>
            </a:r>
            <a:r>
              <a:rPr lang="en-US" sz="3200" b="1" dirty="0" err="1">
                <a:solidFill>
                  <a:srgbClr val="FF0000"/>
                </a:solidFill>
              </a:rPr>
              <a:t>với</a:t>
            </a:r>
            <a:r>
              <a:rPr lang="en-US" sz="3200" b="1" dirty="0">
                <a:solidFill>
                  <a:srgbClr val="FF0000"/>
                </a:solidFill>
              </a:rPr>
              <a:t> </a:t>
            </a:r>
            <a:r>
              <a:rPr lang="en-US" sz="3200" b="1" dirty="0" err="1">
                <a:solidFill>
                  <a:srgbClr val="FF0000"/>
                </a:solidFill>
              </a:rPr>
              <a:t>sự</a:t>
            </a:r>
            <a:r>
              <a:rPr lang="en-US" sz="3200" b="1" dirty="0">
                <a:solidFill>
                  <a:srgbClr val="FF0000"/>
                </a:solidFill>
              </a:rPr>
              <a:t> </a:t>
            </a:r>
            <a:r>
              <a:rPr lang="en-US" sz="3200" b="1" dirty="0" err="1">
                <a:solidFill>
                  <a:srgbClr val="FF0000"/>
                </a:solidFill>
              </a:rPr>
              <a:t>việc</a:t>
            </a:r>
            <a:r>
              <a:rPr lang="en-US" sz="3200" b="1" dirty="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nói</a:t>
            </a:r>
            <a:r>
              <a:rPr lang="en-US" sz="3200" b="1" dirty="0">
                <a:solidFill>
                  <a:srgbClr val="FF0000"/>
                </a:solidFill>
              </a:rPr>
              <a:t> </a:t>
            </a:r>
            <a:r>
              <a:rPr lang="en-US" sz="3200" b="1" dirty="0" err="1">
                <a:solidFill>
                  <a:srgbClr val="FF0000"/>
                </a:solidFill>
              </a:rPr>
              <a:t>đến</a:t>
            </a:r>
            <a:r>
              <a:rPr lang="en-US" sz="3200" b="1" dirty="0">
                <a:solidFill>
                  <a:srgbClr val="FF0000"/>
                </a:solidFill>
              </a:rPr>
              <a:t> </a:t>
            </a:r>
            <a:r>
              <a:rPr lang="en-US" sz="3200" b="1" dirty="0" err="1">
                <a:solidFill>
                  <a:srgbClr val="FF0000"/>
                </a:solidFill>
              </a:rPr>
              <a:t>trong</a:t>
            </a:r>
            <a:r>
              <a:rPr lang="en-US" sz="3200" b="1" dirty="0">
                <a:solidFill>
                  <a:srgbClr val="FF0000"/>
                </a:solidFill>
              </a:rPr>
              <a:t> </a:t>
            </a:r>
            <a:r>
              <a:rPr lang="en-US" sz="3200" b="1" dirty="0" err="1" smtClean="0">
                <a:solidFill>
                  <a:srgbClr val="FF0000"/>
                </a:solidFill>
              </a:rPr>
              <a:t>câu</a:t>
            </a:r>
            <a:r>
              <a:rPr lang="en-US" sz="3200" b="1" dirty="0" smtClean="0">
                <a:solidFill>
                  <a:srgbClr val="FF0000"/>
                </a:solidFill>
              </a:rPr>
              <a:t>.</a:t>
            </a:r>
            <a:endParaRPr lang="en-US" sz="3200" b="1" dirty="0">
              <a:solidFill>
                <a:srgbClr val="FF0000"/>
              </a:solidFill>
            </a:endParaRPr>
          </a:p>
        </p:txBody>
      </p:sp>
      <p:sp>
        <p:nvSpPr>
          <p:cNvPr id="6"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800" b="1" dirty="0" smtClean="0">
                <a:solidFill>
                  <a:srgbClr val="0000CC"/>
                </a:solidFill>
              </a:rPr>
              <a:t>        </a:t>
            </a:r>
          </a:p>
          <a:p>
            <a:pPr>
              <a:buNone/>
            </a:pPr>
            <a:r>
              <a:rPr lang="en-US" sz="2800" b="1" dirty="0" smtClean="0">
                <a:solidFill>
                  <a:srgbClr val="0000CC"/>
                </a:solidFill>
              </a:rPr>
              <a:t>	I. </a:t>
            </a:r>
            <a:r>
              <a:rPr lang="en-US" sz="2800" b="1" dirty="0">
                <a:solidFill>
                  <a:srgbClr val="0000CC"/>
                </a:solidFill>
              </a:rPr>
              <a:t>Thành phần </a:t>
            </a:r>
            <a:r>
              <a:rPr lang="en-US" sz="2800" b="1" dirty="0" err="1">
                <a:solidFill>
                  <a:srgbClr val="0000CC"/>
                </a:solidFill>
              </a:rPr>
              <a:t>tình</a:t>
            </a:r>
            <a:r>
              <a:rPr lang="en-US" sz="2800" b="1" dirty="0">
                <a:solidFill>
                  <a:srgbClr val="0000CC"/>
                </a:solidFill>
              </a:rPr>
              <a:t> </a:t>
            </a:r>
            <a:r>
              <a:rPr lang="en-US" sz="2800" b="1" dirty="0" err="1">
                <a:solidFill>
                  <a:srgbClr val="0000CC"/>
                </a:solidFill>
              </a:rPr>
              <a:t>thái</a:t>
            </a:r>
            <a:endParaRPr lang="en-US" sz="2800" dirty="0">
              <a:solidFill>
                <a:srgbClr val="0000CC"/>
              </a:solidFill>
            </a:endParaRPr>
          </a:p>
          <a:p>
            <a:pPr>
              <a:buNone/>
            </a:pPr>
            <a:endParaRPr lang="en-US" sz="2800" dirty="0"/>
          </a:p>
        </p:txBody>
      </p:sp>
    </p:spTree>
    <p:extLst>
      <p:ext uri="{BB962C8B-B14F-4D97-AF65-F5344CB8AC3E}">
        <p14:creationId xmlns:p14="http://schemas.microsoft.com/office/powerpoint/2010/main" val="46659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551384" y="1412776"/>
            <a:ext cx="11161240" cy="4875181"/>
          </a:xfrm>
          <a:prstGeom prst="rect">
            <a:avLst/>
          </a:prstGeom>
        </p:spPr>
        <p:txBody>
          <a:bodyPr wrap="square">
            <a:spAutoFit/>
          </a:bodyPr>
          <a:lstStyle/>
          <a:p>
            <a:pPr>
              <a:lnSpc>
                <a:spcPct val="120000"/>
              </a:lnSpc>
              <a:spcBef>
                <a:spcPts val="1200"/>
              </a:spcBef>
            </a:pPr>
            <a:r>
              <a:rPr lang="en-US" sz="2600" b="1" dirty="0" smtClean="0">
                <a:solidFill>
                  <a:srgbClr val="FFFF00"/>
                </a:solidFill>
              </a:rPr>
              <a:t>* Lưu ý: </a:t>
            </a:r>
            <a:r>
              <a:rPr lang="en-US" dirty="0" smtClean="0">
                <a:solidFill>
                  <a:srgbClr val="FFFF00"/>
                </a:solidFill>
              </a:rPr>
              <a:t> </a:t>
            </a:r>
            <a:r>
              <a:rPr lang="en-US" sz="2600" b="1" dirty="0" smtClean="0">
                <a:solidFill>
                  <a:srgbClr val="FFFF00"/>
                </a:solidFill>
              </a:rPr>
              <a:t>Thành phần </a:t>
            </a:r>
            <a:r>
              <a:rPr lang="en-US" sz="2600" b="1" dirty="0" err="1" smtClean="0">
                <a:solidFill>
                  <a:srgbClr val="FFFF00"/>
                </a:solidFill>
              </a:rPr>
              <a:t>tình</a:t>
            </a:r>
            <a:r>
              <a:rPr lang="en-US" sz="2600" b="1" dirty="0" smtClean="0">
                <a:solidFill>
                  <a:srgbClr val="FFFF00"/>
                </a:solidFill>
              </a:rPr>
              <a:t> </a:t>
            </a:r>
            <a:r>
              <a:rPr lang="en-US" sz="2600" b="1" dirty="0" err="1" smtClean="0">
                <a:solidFill>
                  <a:srgbClr val="FFFF00"/>
                </a:solidFill>
              </a:rPr>
              <a:t>thái</a:t>
            </a:r>
            <a:r>
              <a:rPr lang="en-US" sz="2600" b="1" dirty="0" smtClean="0">
                <a:solidFill>
                  <a:srgbClr val="FFFF00"/>
                </a:solidFill>
              </a:rPr>
              <a:t> </a:t>
            </a:r>
            <a:r>
              <a:rPr lang="en-US" sz="2600" b="1" dirty="0" err="1" smtClean="0">
                <a:solidFill>
                  <a:srgbClr val="FFFF00"/>
                </a:solidFill>
              </a:rPr>
              <a:t>trong</a:t>
            </a:r>
            <a:r>
              <a:rPr lang="en-US" sz="2600" b="1" dirty="0" smtClean="0">
                <a:solidFill>
                  <a:srgbClr val="FFFF00"/>
                </a:solidFill>
              </a:rPr>
              <a:t> </a:t>
            </a:r>
            <a:r>
              <a:rPr lang="en-US" sz="2600" b="1" dirty="0" err="1" smtClean="0">
                <a:solidFill>
                  <a:srgbClr val="FFFF00"/>
                </a:solidFill>
              </a:rPr>
              <a:t>câu</a:t>
            </a:r>
            <a:r>
              <a:rPr lang="en-US" sz="2600" b="1" dirty="0" smtClean="0">
                <a:solidFill>
                  <a:srgbClr val="FFFF00"/>
                </a:solidFill>
              </a:rPr>
              <a:t> </a:t>
            </a:r>
            <a:r>
              <a:rPr lang="en-US" sz="2600" b="1" dirty="0" err="1" smtClean="0">
                <a:solidFill>
                  <a:srgbClr val="FFFF00"/>
                </a:solidFill>
              </a:rPr>
              <a:t>có</a:t>
            </a:r>
            <a:r>
              <a:rPr lang="en-US" sz="2600" b="1" dirty="0" smtClean="0">
                <a:solidFill>
                  <a:srgbClr val="FFFF00"/>
                </a:solidFill>
              </a:rPr>
              <a:t> </a:t>
            </a:r>
            <a:r>
              <a:rPr lang="en-US" sz="2600" b="1" dirty="0" err="1" smtClean="0">
                <a:solidFill>
                  <a:srgbClr val="FFFF00"/>
                </a:solidFill>
              </a:rPr>
              <a:t>những</a:t>
            </a:r>
            <a:r>
              <a:rPr lang="en-US" sz="2600" b="1" dirty="0" smtClean="0">
                <a:solidFill>
                  <a:srgbClr val="FFFF00"/>
                </a:solidFill>
              </a:rPr>
              <a:t> </a:t>
            </a:r>
            <a:r>
              <a:rPr lang="en-US" sz="2600" b="1" dirty="0" err="1" smtClean="0">
                <a:solidFill>
                  <a:srgbClr val="FFFF00"/>
                </a:solidFill>
              </a:rPr>
              <a:t>loại</a:t>
            </a:r>
            <a:r>
              <a:rPr lang="en-US" sz="2600" b="1" dirty="0" smtClean="0">
                <a:solidFill>
                  <a:srgbClr val="FFFF00"/>
                </a:solidFill>
              </a:rPr>
              <a:t> </a:t>
            </a:r>
            <a:r>
              <a:rPr lang="en-US" sz="2600" b="1" dirty="0" err="1" smtClean="0">
                <a:solidFill>
                  <a:srgbClr val="FFFF00"/>
                </a:solidFill>
              </a:rPr>
              <a:t>khác</a:t>
            </a:r>
            <a:r>
              <a:rPr lang="en-US" sz="2600" b="1" dirty="0" smtClean="0">
                <a:solidFill>
                  <a:srgbClr val="FFFF00"/>
                </a:solidFill>
              </a:rPr>
              <a:t> </a:t>
            </a:r>
            <a:r>
              <a:rPr lang="en-US" sz="2600" b="1" dirty="0" err="1" smtClean="0">
                <a:solidFill>
                  <a:srgbClr val="FFFF00"/>
                </a:solidFill>
              </a:rPr>
              <a:t>nhau</a:t>
            </a:r>
            <a:r>
              <a:rPr lang="en-US" sz="2600" b="1" dirty="0" smtClean="0">
                <a:solidFill>
                  <a:srgbClr val="FFFF00"/>
                </a:solidFill>
              </a:rPr>
              <a:t> </a:t>
            </a:r>
            <a:r>
              <a:rPr lang="en-US" sz="2600" b="1" dirty="0" err="1" smtClean="0">
                <a:solidFill>
                  <a:srgbClr val="FFFF00"/>
                </a:solidFill>
              </a:rPr>
              <a:t>và</a:t>
            </a:r>
            <a:r>
              <a:rPr lang="en-US" sz="2600" b="1" dirty="0" smtClean="0">
                <a:solidFill>
                  <a:srgbClr val="FFFF00"/>
                </a:solidFill>
              </a:rPr>
              <a:t> </a:t>
            </a:r>
            <a:r>
              <a:rPr lang="en-US" sz="2600" b="1" dirty="0" err="1" smtClean="0">
                <a:solidFill>
                  <a:srgbClr val="FFFF00"/>
                </a:solidFill>
              </a:rPr>
              <a:t>có</a:t>
            </a:r>
            <a:r>
              <a:rPr lang="en-US" sz="2600" b="1" dirty="0" smtClean="0">
                <a:solidFill>
                  <a:srgbClr val="FFFF00"/>
                </a:solidFill>
              </a:rPr>
              <a:t> </a:t>
            </a:r>
            <a:r>
              <a:rPr lang="en-US" sz="2600" b="1" dirty="0" err="1" smtClean="0">
                <a:solidFill>
                  <a:srgbClr val="FFFF00"/>
                </a:solidFill>
              </a:rPr>
              <a:t>những</a:t>
            </a:r>
            <a:r>
              <a:rPr lang="en-US" sz="2600" b="1" dirty="0" smtClean="0">
                <a:solidFill>
                  <a:srgbClr val="FFFF00"/>
                </a:solidFill>
              </a:rPr>
              <a:t> </a:t>
            </a:r>
            <a:r>
              <a:rPr lang="en-US" sz="2600" b="1" dirty="0" err="1" smtClean="0">
                <a:solidFill>
                  <a:srgbClr val="FFFF00"/>
                </a:solidFill>
              </a:rPr>
              <a:t>tác</a:t>
            </a:r>
            <a:r>
              <a:rPr lang="en-US" sz="2600" b="1" dirty="0" smtClean="0">
                <a:solidFill>
                  <a:srgbClr val="FFFF00"/>
                </a:solidFill>
              </a:rPr>
              <a:t> </a:t>
            </a:r>
            <a:r>
              <a:rPr lang="en-US" sz="2600" b="1" dirty="0" err="1" smtClean="0">
                <a:solidFill>
                  <a:srgbClr val="FFFF00"/>
                </a:solidFill>
              </a:rPr>
              <a:t>dụng</a:t>
            </a:r>
            <a:r>
              <a:rPr lang="en-US" sz="2600" b="1" dirty="0" smtClean="0">
                <a:solidFill>
                  <a:srgbClr val="FFFF00"/>
                </a:solidFill>
              </a:rPr>
              <a:t> </a:t>
            </a:r>
            <a:r>
              <a:rPr lang="en-US" sz="2600" b="1" dirty="0" err="1" smtClean="0">
                <a:solidFill>
                  <a:srgbClr val="FFFF00"/>
                </a:solidFill>
              </a:rPr>
              <a:t>khác</a:t>
            </a:r>
            <a:r>
              <a:rPr lang="en-US" sz="2600" b="1" dirty="0" smtClean="0">
                <a:solidFill>
                  <a:srgbClr val="FFFF00"/>
                </a:solidFill>
              </a:rPr>
              <a:t> </a:t>
            </a:r>
            <a:r>
              <a:rPr lang="en-US" sz="2600" b="1" dirty="0" err="1" smtClean="0">
                <a:solidFill>
                  <a:srgbClr val="FFFF00"/>
                </a:solidFill>
              </a:rPr>
              <a:t>nhau</a:t>
            </a:r>
            <a:r>
              <a:rPr lang="en-US" sz="2600" b="1" dirty="0" smtClean="0">
                <a:solidFill>
                  <a:srgbClr val="FFFF00"/>
                </a:solidFill>
              </a:rPr>
              <a:t>, </a:t>
            </a:r>
            <a:r>
              <a:rPr lang="en-US" sz="2600" b="1" dirty="0" err="1" smtClean="0">
                <a:solidFill>
                  <a:srgbClr val="FFFF00"/>
                </a:solidFill>
              </a:rPr>
              <a:t>đôi</a:t>
            </a:r>
            <a:r>
              <a:rPr lang="en-US" sz="2600" b="1" dirty="0" smtClean="0">
                <a:solidFill>
                  <a:srgbClr val="FFFF00"/>
                </a:solidFill>
              </a:rPr>
              <a:t> </a:t>
            </a:r>
            <a:r>
              <a:rPr lang="en-US" sz="2600" b="1" dirty="0" err="1" smtClean="0">
                <a:solidFill>
                  <a:srgbClr val="FFFF00"/>
                </a:solidFill>
              </a:rPr>
              <a:t>khi</a:t>
            </a:r>
            <a:r>
              <a:rPr lang="en-US" sz="2600" b="1" dirty="0" smtClean="0">
                <a:solidFill>
                  <a:srgbClr val="FFFF00"/>
                </a:solidFill>
              </a:rPr>
              <a:t> </a:t>
            </a:r>
            <a:r>
              <a:rPr lang="en-US" sz="2600" b="1" dirty="0" err="1" smtClean="0">
                <a:solidFill>
                  <a:srgbClr val="FFFF00"/>
                </a:solidFill>
              </a:rPr>
              <a:t>rất</a:t>
            </a:r>
            <a:r>
              <a:rPr lang="en-US" sz="2600" b="1" dirty="0" smtClean="0">
                <a:solidFill>
                  <a:srgbClr val="FFFF00"/>
                </a:solidFill>
              </a:rPr>
              <a:t> </a:t>
            </a:r>
            <a:r>
              <a:rPr lang="en-US" sz="2600" b="1" dirty="0" err="1" smtClean="0">
                <a:solidFill>
                  <a:srgbClr val="FFFF00"/>
                </a:solidFill>
              </a:rPr>
              <a:t>tinh</a:t>
            </a:r>
            <a:r>
              <a:rPr lang="en-US" sz="2600" b="1" dirty="0" smtClean="0">
                <a:solidFill>
                  <a:srgbClr val="FFFF00"/>
                </a:solidFill>
              </a:rPr>
              <a:t> </a:t>
            </a:r>
            <a:r>
              <a:rPr lang="en-US" sz="2600" b="1" dirty="0" err="1" smtClean="0">
                <a:solidFill>
                  <a:srgbClr val="FFFF00"/>
                </a:solidFill>
              </a:rPr>
              <a:t>tế</a:t>
            </a:r>
            <a:r>
              <a:rPr lang="en-US" sz="2600" b="1" dirty="0" smtClean="0">
                <a:solidFill>
                  <a:srgbClr val="FFFF00"/>
                </a:solidFill>
              </a:rPr>
              <a:t>.</a:t>
            </a:r>
          </a:p>
          <a:p>
            <a:pPr algn="just">
              <a:lnSpc>
                <a:spcPct val="120000"/>
              </a:lnSpc>
              <a:spcBef>
                <a:spcPts val="1200"/>
              </a:spcBef>
            </a:pPr>
            <a:r>
              <a:rPr lang="en-US" sz="2600" b="1" dirty="0" smtClean="0"/>
              <a:t>	- </a:t>
            </a:r>
            <a:r>
              <a:rPr lang="en-US" sz="2600" b="1" dirty="0" err="1" smtClean="0"/>
              <a:t>Những</a:t>
            </a:r>
            <a:r>
              <a:rPr lang="en-US" sz="2600" b="1" dirty="0" smtClean="0"/>
              <a:t> </a:t>
            </a:r>
            <a:r>
              <a:rPr lang="en-US" sz="2600" b="1" dirty="0" err="1" smtClean="0"/>
              <a:t>yếu</a:t>
            </a:r>
            <a:r>
              <a:rPr lang="en-US" sz="2600" b="1" dirty="0" smtClean="0"/>
              <a:t> </a:t>
            </a:r>
            <a:r>
              <a:rPr lang="en-US" sz="2600" b="1" dirty="0" err="1" smtClean="0"/>
              <a:t>tố</a:t>
            </a:r>
            <a:r>
              <a:rPr lang="en-US" sz="2600" b="1" dirty="0" smtClean="0"/>
              <a:t> </a:t>
            </a:r>
            <a:r>
              <a:rPr lang="en-US" sz="2600" b="1" dirty="0" err="1" smtClean="0"/>
              <a:t>tình</a:t>
            </a:r>
            <a:r>
              <a:rPr lang="en-US" sz="2600" b="1" dirty="0" smtClean="0"/>
              <a:t> </a:t>
            </a:r>
            <a:r>
              <a:rPr lang="en-US" sz="2600" b="1" dirty="0" err="1" smtClean="0"/>
              <a:t>thái</a:t>
            </a:r>
            <a:r>
              <a:rPr lang="en-US" sz="2600" b="1" dirty="0" smtClean="0"/>
              <a:t> </a:t>
            </a:r>
            <a:r>
              <a:rPr lang="en-US" sz="2600" b="1" dirty="0" err="1" smtClean="0"/>
              <a:t>gắn</a:t>
            </a:r>
            <a:r>
              <a:rPr lang="en-US" sz="2600" b="1" dirty="0" smtClean="0"/>
              <a:t> </a:t>
            </a:r>
            <a:r>
              <a:rPr lang="en-US" sz="2600" b="1" dirty="0" err="1" smtClean="0"/>
              <a:t>với</a:t>
            </a:r>
            <a:r>
              <a:rPr lang="en-US" sz="2600" b="1" dirty="0" smtClean="0"/>
              <a:t> </a:t>
            </a:r>
            <a:r>
              <a:rPr lang="en-US" sz="2600" b="1" dirty="0" err="1" smtClean="0"/>
              <a:t>độ</a:t>
            </a:r>
            <a:r>
              <a:rPr lang="en-US" sz="2600" b="1" dirty="0" smtClean="0"/>
              <a:t> tin </a:t>
            </a:r>
            <a:r>
              <a:rPr lang="en-US" sz="2600" b="1" dirty="0" err="1" smtClean="0"/>
              <a:t>cậy</a:t>
            </a:r>
            <a:r>
              <a:rPr lang="en-US" sz="2600" b="1" dirty="0" smtClean="0"/>
              <a:t> </a:t>
            </a:r>
            <a:r>
              <a:rPr lang="en-US" sz="2600" b="1" dirty="0" err="1" smtClean="0"/>
              <a:t>của</a:t>
            </a:r>
            <a:r>
              <a:rPr lang="en-US" sz="2600" b="1" dirty="0" smtClean="0"/>
              <a:t> </a:t>
            </a:r>
            <a:r>
              <a:rPr lang="en-US" sz="2600" b="1" dirty="0" err="1" smtClean="0"/>
              <a:t>sự</a:t>
            </a:r>
            <a:r>
              <a:rPr lang="en-US" sz="2600" b="1" dirty="0" smtClean="0"/>
              <a:t> </a:t>
            </a:r>
            <a:r>
              <a:rPr lang="en-US" sz="2600" b="1" dirty="0" err="1" smtClean="0"/>
              <a:t>việc</a:t>
            </a:r>
            <a:r>
              <a:rPr lang="en-US" sz="2600" b="1" dirty="0" smtClean="0"/>
              <a:t> </a:t>
            </a:r>
            <a:r>
              <a:rPr lang="en-US" sz="2600" b="1" dirty="0" err="1" smtClean="0"/>
              <a:t>được</a:t>
            </a:r>
            <a:r>
              <a:rPr lang="en-US" sz="2600" b="1" dirty="0" smtClean="0"/>
              <a:t> </a:t>
            </a:r>
            <a:r>
              <a:rPr lang="en-US" sz="2600" b="1" dirty="0" err="1" smtClean="0"/>
              <a:t>nói</a:t>
            </a:r>
            <a:r>
              <a:rPr lang="en-US" sz="2600" b="1" dirty="0" smtClean="0"/>
              <a:t> </a:t>
            </a:r>
            <a:r>
              <a:rPr lang="en-US" sz="2600" b="1" dirty="0" err="1" smtClean="0"/>
              <a:t>đến</a:t>
            </a:r>
            <a:r>
              <a:rPr lang="en-US" sz="2600" b="1" dirty="0" smtClean="0"/>
              <a:t> </a:t>
            </a:r>
            <a:r>
              <a:rPr lang="en-US" sz="2600" b="1" err="1" smtClean="0"/>
              <a:t>như</a:t>
            </a:r>
            <a:r>
              <a:rPr lang="en-US" sz="2600" b="1" smtClean="0"/>
              <a:t>:</a:t>
            </a:r>
            <a:r>
              <a:rPr lang="en-US" sz="2600" b="1" i="1" smtClean="0"/>
              <a:t> </a:t>
            </a:r>
            <a:r>
              <a:rPr lang="en-US" sz="2600" b="1" i="1" dirty="0" err="1" smtClean="0"/>
              <a:t>hình</a:t>
            </a:r>
            <a:r>
              <a:rPr lang="en-US" sz="2600" b="1" i="1" dirty="0" smtClean="0"/>
              <a:t> </a:t>
            </a:r>
            <a:r>
              <a:rPr lang="en-US" sz="2600" b="1" i="1" dirty="0" err="1" smtClean="0"/>
              <a:t>như</a:t>
            </a:r>
            <a:r>
              <a:rPr lang="en-US" sz="2600" b="1" i="1" dirty="0" smtClean="0"/>
              <a:t>, </a:t>
            </a:r>
            <a:r>
              <a:rPr lang="en-US" sz="2600" b="1" i="1" err="1" smtClean="0"/>
              <a:t>dường</a:t>
            </a:r>
            <a:r>
              <a:rPr lang="en-US" sz="2600" b="1" i="1" smtClean="0"/>
              <a:t> </a:t>
            </a:r>
            <a:r>
              <a:rPr lang="en-US" sz="2600" b="1" i="1" smtClean="0"/>
              <a:t>như, </a:t>
            </a:r>
            <a:r>
              <a:rPr lang="en-US" sz="2600" b="1" i="1"/>
              <a:t>có </a:t>
            </a:r>
            <a:r>
              <a:rPr lang="en-US" sz="2600" b="1" i="1" smtClean="0"/>
              <a:t>lẽ, </a:t>
            </a:r>
            <a:r>
              <a:rPr lang="en-US" sz="2600" b="1" i="1" dirty="0" err="1" smtClean="0"/>
              <a:t>chắc</a:t>
            </a:r>
            <a:r>
              <a:rPr lang="en-US" sz="2600" b="1" i="1" dirty="0" smtClean="0"/>
              <a:t> </a:t>
            </a:r>
            <a:r>
              <a:rPr lang="en-US" sz="2600" b="1" i="1" dirty="0" err="1" smtClean="0"/>
              <a:t>là</a:t>
            </a:r>
            <a:r>
              <a:rPr lang="en-US" sz="2600" b="1" i="1" dirty="0" smtClean="0"/>
              <a:t>, </a:t>
            </a:r>
            <a:r>
              <a:rPr lang="en-US" sz="2600" b="1" i="1" dirty="0" err="1" smtClean="0"/>
              <a:t>chắc</a:t>
            </a:r>
            <a:r>
              <a:rPr lang="en-US" sz="2600" b="1" i="1" dirty="0" smtClean="0"/>
              <a:t> </a:t>
            </a:r>
            <a:r>
              <a:rPr lang="en-US" sz="2600" b="1" i="1" dirty="0" err="1" smtClean="0"/>
              <a:t>hẳn</a:t>
            </a:r>
            <a:r>
              <a:rPr lang="en-US" sz="2600" b="1" i="1" dirty="0" smtClean="0"/>
              <a:t>, </a:t>
            </a:r>
            <a:r>
              <a:rPr lang="en-US" sz="2600" b="1" i="1" dirty="0" err="1" smtClean="0"/>
              <a:t>chắc</a:t>
            </a:r>
            <a:r>
              <a:rPr lang="en-US" sz="2600" b="1" i="1" dirty="0" smtClean="0"/>
              <a:t> </a:t>
            </a:r>
            <a:r>
              <a:rPr lang="en-US" sz="2600" b="1" i="1" dirty="0" err="1" smtClean="0"/>
              <a:t>chắn</a:t>
            </a:r>
            <a:r>
              <a:rPr lang="en-US" sz="2600" b="1" i="1" dirty="0" smtClean="0"/>
              <a:t>…</a:t>
            </a:r>
            <a:endParaRPr lang="en-US" sz="2600" b="1" dirty="0" smtClean="0"/>
          </a:p>
          <a:p>
            <a:pPr algn="just">
              <a:lnSpc>
                <a:spcPct val="120000"/>
              </a:lnSpc>
              <a:spcBef>
                <a:spcPts val="1200"/>
              </a:spcBef>
            </a:pPr>
            <a:r>
              <a:rPr lang="en-US" sz="2600" b="1" dirty="0" smtClean="0"/>
              <a:t>	- </a:t>
            </a:r>
            <a:r>
              <a:rPr lang="en-US" sz="2600" b="1" dirty="0" err="1" smtClean="0"/>
              <a:t>Những</a:t>
            </a:r>
            <a:r>
              <a:rPr lang="en-US" sz="2600" b="1" dirty="0" smtClean="0"/>
              <a:t> </a:t>
            </a:r>
            <a:r>
              <a:rPr lang="en-US" sz="2600" b="1" dirty="0" err="1" smtClean="0"/>
              <a:t>yếu</a:t>
            </a:r>
            <a:r>
              <a:rPr lang="en-US" sz="2600" b="1" dirty="0" smtClean="0"/>
              <a:t> </a:t>
            </a:r>
            <a:r>
              <a:rPr lang="en-US" sz="2600" b="1" dirty="0" err="1" smtClean="0"/>
              <a:t>tố</a:t>
            </a:r>
            <a:r>
              <a:rPr lang="en-US" sz="2600" b="1" dirty="0" smtClean="0"/>
              <a:t> </a:t>
            </a:r>
            <a:r>
              <a:rPr lang="en-US" sz="2600" b="1" dirty="0" err="1" smtClean="0"/>
              <a:t>tình</a:t>
            </a:r>
            <a:r>
              <a:rPr lang="en-US" sz="2600" b="1" dirty="0" smtClean="0"/>
              <a:t> </a:t>
            </a:r>
            <a:r>
              <a:rPr lang="en-US" sz="2600" b="1" dirty="0" err="1" smtClean="0"/>
              <a:t>thái</a:t>
            </a:r>
            <a:r>
              <a:rPr lang="en-US" sz="2600" b="1" dirty="0" smtClean="0"/>
              <a:t> </a:t>
            </a:r>
            <a:r>
              <a:rPr lang="en-US" sz="2600" b="1" dirty="0" err="1" smtClean="0"/>
              <a:t>gắn</a:t>
            </a:r>
            <a:r>
              <a:rPr lang="en-US" sz="2600" b="1" dirty="0" smtClean="0"/>
              <a:t> </a:t>
            </a:r>
            <a:r>
              <a:rPr lang="en-US" sz="2600" b="1" dirty="0" err="1" smtClean="0"/>
              <a:t>với</a:t>
            </a:r>
            <a:r>
              <a:rPr lang="en-US" sz="2600" b="1" dirty="0" smtClean="0"/>
              <a:t> ý </a:t>
            </a:r>
            <a:r>
              <a:rPr lang="en-US" sz="2600" b="1" dirty="0" err="1" smtClean="0"/>
              <a:t>kiến</a:t>
            </a:r>
            <a:r>
              <a:rPr lang="en-US" sz="2600" b="1" dirty="0" smtClean="0"/>
              <a:t> </a:t>
            </a:r>
            <a:r>
              <a:rPr lang="en-US" sz="2600" b="1" dirty="0" err="1" smtClean="0"/>
              <a:t>của</a:t>
            </a:r>
            <a:r>
              <a:rPr lang="en-US" sz="2600" b="1" dirty="0" smtClean="0"/>
              <a:t> </a:t>
            </a:r>
            <a:r>
              <a:rPr lang="en-US" sz="2600" b="1" dirty="0" err="1" smtClean="0"/>
              <a:t>người</a:t>
            </a:r>
            <a:r>
              <a:rPr lang="en-US" sz="2600" b="1" dirty="0" smtClean="0"/>
              <a:t> </a:t>
            </a:r>
            <a:r>
              <a:rPr lang="en-US" sz="2600" b="1" dirty="0" err="1" smtClean="0"/>
              <a:t>nói</a:t>
            </a:r>
            <a:r>
              <a:rPr lang="en-US" sz="2600" b="1" dirty="0" smtClean="0"/>
              <a:t> </a:t>
            </a:r>
            <a:r>
              <a:rPr lang="en-US" sz="2600" b="1" dirty="0" err="1" smtClean="0"/>
              <a:t>như</a:t>
            </a:r>
            <a:r>
              <a:rPr lang="en-US" sz="2600" b="1" dirty="0" smtClean="0"/>
              <a:t>: </a:t>
            </a:r>
            <a:r>
              <a:rPr lang="en-US" sz="2600" b="1" i="1" dirty="0" err="1" smtClean="0"/>
              <a:t>theo</a:t>
            </a:r>
            <a:r>
              <a:rPr lang="en-US" sz="2600" b="1" i="1" dirty="0" smtClean="0"/>
              <a:t> ý </a:t>
            </a:r>
            <a:r>
              <a:rPr lang="en-US" sz="2600" b="1" i="1" dirty="0" err="1" smtClean="0"/>
              <a:t>tôi</a:t>
            </a:r>
            <a:r>
              <a:rPr lang="en-US" sz="2600" b="1" i="1" dirty="0" smtClean="0"/>
              <a:t>, ý </a:t>
            </a:r>
            <a:r>
              <a:rPr lang="en-US" sz="2600" b="1" i="1" dirty="0" err="1" smtClean="0"/>
              <a:t>ông</a:t>
            </a:r>
            <a:r>
              <a:rPr lang="en-US" sz="2600" b="1" i="1" dirty="0" smtClean="0"/>
              <a:t> </a:t>
            </a:r>
            <a:r>
              <a:rPr lang="en-US" sz="2600" b="1" i="1" dirty="0" err="1" smtClean="0"/>
              <a:t>ấy</a:t>
            </a:r>
            <a:r>
              <a:rPr lang="en-US" sz="2600" b="1" i="1" dirty="0" smtClean="0"/>
              <a:t>, </a:t>
            </a:r>
            <a:r>
              <a:rPr lang="en-US" sz="2600" b="1" i="1" dirty="0" err="1" smtClean="0"/>
              <a:t>theo</a:t>
            </a:r>
            <a:r>
              <a:rPr lang="en-US" sz="2600" b="1" i="1" dirty="0" smtClean="0"/>
              <a:t> </a:t>
            </a:r>
            <a:r>
              <a:rPr lang="en-US" sz="2600" b="1" i="1" dirty="0" err="1" smtClean="0"/>
              <a:t>anh</a:t>
            </a:r>
            <a:r>
              <a:rPr lang="en-US" sz="2600" b="1" i="1" dirty="0" smtClean="0"/>
              <a:t> …</a:t>
            </a:r>
            <a:endParaRPr lang="en-US" sz="2600" b="1" dirty="0" smtClean="0"/>
          </a:p>
          <a:p>
            <a:pPr algn="just">
              <a:lnSpc>
                <a:spcPct val="120000"/>
              </a:lnSpc>
              <a:spcBef>
                <a:spcPts val="1200"/>
              </a:spcBef>
            </a:pPr>
            <a:r>
              <a:rPr lang="en-US" sz="2600" b="1" dirty="0" smtClean="0"/>
              <a:t>	- </a:t>
            </a:r>
            <a:r>
              <a:rPr lang="en-US" sz="2600" b="1" dirty="0" err="1" smtClean="0"/>
              <a:t>Những</a:t>
            </a:r>
            <a:r>
              <a:rPr lang="en-US" sz="2600" b="1" dirty="0" smtClean="0"/>
              <a:t> </a:t>
            </a:r>
            <a:r>
              <a:rPr lang="en-US" sz="2600" b="1" dirty="0" err="1" smtClean="0"/>
              <a:t>yếu</a:t>
            </a:r>
            <a:r>
              <a:rPr lang="en-US" sz="2600" b="1" dirty="0" smtClean="0"/>
              <a:t> </a:t>
            </a:r>
            <a:r>
              <a:rPr lang="en-US" sz="2600" b="1" dirty="0" err="1" smtClean="0"/>
              <a:t>tố</a:t>
            </a:r>
            <a:r>
              <a:rPr lang="en-US" sz="2600" b="1" dirty="0" smtClean="0"/>
              <a:t> </a:t>
            </a:r>
            <a:r>
              <a:rPr lang="en-US" sz="2600" b="1" dirty="0" err="1" smtClean="0"/>
              <a:t>tình</a:t>
            </a:r>
            <a:r>
              <a:rPr lang="en-US" sz="2600" b="1" dirty="0" smtClean="0"/>
              <a:t> </a:t>
            </a:r>
            <a:r>
              <a:rPr lang="en-US" sz="2600" b="1" dirty="0" err="1" smtClean="0"/>
              <a:t>thái</a:t>
            </a:r>
            <a:r>
              <a:rPr lang="en-US" sz="2600" b="1" dirty="0" smtClean="0"/>
              <a:t> </a:t>
            </a:r>
            <a:r>
              <a:rPr lang="en-US" sz="2600" b="1" dirty="0" err="1" smtClean="0"/>
              <a:t>chỉ</a:t>
            </a:r>
            <a:r>
              <a:rPr lang="en-US" sz="2600" b="1" dirty="0" smtClean="0"/>
              <a:t> </a:t>
            </a:r>
            <a:r>
              <a:rPr lang="en-US" sz="2600" b="1" dirty="0" err="1" smtClean="0"/>
              <a:t>thái</a:t>
            </a:r>
            <a:r>
              <a:rPr lang="en-US" sz="2600" b="1" dirty="0" smtClean="0"/>
              <a:t> </a:t>
            </a:r>
            <a:r>
              <a:rPr lang="en-US" sz="2600" b="1" dirty="0" err="1" smtClean="0"/>
              <a:t>độ</a:t>
            </a:r>
            <a:r>
              <a:rPr lang="en-US" sz="2600" b="1" dirty="0" smtClean="0"/>
              <a:t> </a:t>
            </a:r>
            <a:r>
              <a:rPr lang="en-US" sz="2600" b="1" dirty="0" err="1" smtClean="0"/>
              <a:t>của</a:t>
            </a:r>
            <a:r>
              <a:rPr lang="en-US" sz="2600" b="1" dirty="0" smtClean="0"/>
              <a:t> </a:t>
            </a:r>
            <a:r>
              <a:rPr lang="en-US" sz="2600" b="1" dirty="0" err="1" smtClean="0"/>
              <a:t>người</a:t>
            </a:r>
            <a:r>
              <a:rPr lang="en-US" sz="2600" b="1" dirty="0" smtClean="0"/>
              <a:t> </a:t>
            </a:r>
            <a:r>
              <a:rPr lang="en-US" sz="2600" b="1" dirty="0" err="1" smtClean="0"/>
              <a:t>nói</a:t>
            </a:r>
            <a:r>
              <a:rPr lang="en-US" sz="2600" b="1" dirty="0" smtClean="0"/>
              <a:t> </a:t>
            </a:r>
            <a:r>
              <a:rPr lang="en-US" sz="2600" b="1" dirty="0" err="1" smtClean="0"/>
              <a:t>đối</a:t>
            </a:r>
            <a:r>
              <a:rPr lang="en-US" sz="2600" b="1" dirty="0" smtClean="0"/>
              <a:t> </a:t>
            </a:r>
            <a:r>
              <a:rPr lang="en-US" sz="2600" b="1" dirty="0" err="1" smtClean="0"/>
              <a:t>với</a:t>
            </a:r>
            <a:r>
              <a:rPr lang="en-US" sz="2600" b="1" dirty="0" smtClean="0"/>
              <a:t> </a:t>
            </a:r>
            <a:r>
              <a:rPr lang="en-US" sz="2600" b="1" dirty="0" err="1" smtClean="0"/>
              <a:t>người</a:t>
            </a:r>
            <a:r>
              <a:rPr lang="en-US" sz="2600" b="1" dirty="0" smtClean="0"/>
              <a:t> </a:t>
            </a:r>
            <a:r>
              <a:rPr lang="en-US" sz="2600" b="1" dirty="0" err="1" smtClean="0"/>
              <a:t>nghe</a:t>
            </a:r>
            <a:r>
              <a:rPr lang="en-US" sz="2600" b="1" dirty="0" smtClean="0"/>
              <a:t> </a:t>
            </a:r>
            <a:r>
              <a:rPr lang="en-US" sz="2600" b="1" dirty="0" err="1" smtClean="0"/>
              <a:t>như</a:t>
            </a:r>
            <a:r>
              <a:rPr lang="en-US" sz="2600" b="1" dirty="0" smtClean="0"/>
              <a:t>: </a:t>
            </a:r>
            <a:r>
              <a:rPr lang="en-US" sz="2600" b="1" i="1" dirty="0" smtClean="0"/>
              <a:t>à, ạ, a, </a:t>
            </a:r>
            <a:r>
              <a:rPr lang="en-US" sz="2600" b="1" i="1" dirty="0" err="1" smtClean="0"/>
              <a:t>hả</a:t>
            </a:r>
            <a:r>
              <a:rPr lang="en-US" sz="2600" b="1" i="1" dirty="0" smtClean="0"/>
              <a:t>, </a:t>
            </a:r>
            <a:r>
              <a:rPr lang="en-US" sz="2600" b="1" i="1" dirty="0" err="1" smtClean="0"/>
              <a:t>hử</a:t>
            </a:r>
            <a:r>
              <a:rPr lang="en-US" sz="2600" b="1" i="1" dirty="0" smtClean="0"/>
              <a:t>, </a:t>
            </a:r>
            <a:r>
              <a:rPr lang="en-US" sz="2600" b="1" i="1" dirty="0" err="1" smtClean="0"/>
              <a:t>nhé</a:t>
            </a:r>
            <a:r>
              <a:rPr lang="en-US" sz="2600" b="1" i="1" dirty="0" smtClean="0"/>
              <a:t>, </a:t>
            </a:r>
            <a:r>
              <a:rPr lang="en-US" sz="2600" b="1" i="1" dirty="0" err="1" smtClean="0"/>
              <a:t>nhỉ</a:t>
            </a:r>
            <a:r>
              <a:rPr lang="en-US" sz="2600" b="1" i="1" dirty="0" smtClean="0"/>
              <a:t>, </a:t>
            </a:r>
            <a:r>
              <a:rPr lang="en-US" sz="2600" b="1" i="1" dirty="0" err="1" smtClean="0"/>
              <a:t>đây</a:t>
            </a:r>
            <a:r>
              <a:rPr lang="en-US" sz="2600" b="1" i="1" dirty="0" smtClean="0"/>
              <a:t>, </a:t>
            </a:r>
            <a:r>
              <a:rPr lang="en-US" sz="2600" b="1" i="1" dirty="0" err="1" smtClean="0"/>
              <a:t>đấy</a:t>
            </a:r>
            <a:r>
              <a:rPr lang="en-US" sz="2600" b="1" i="1" dirty="0" smtClean="0"/>
              <a:t>… </a:t>
            </a:r>
            <a:r>
              <a:rPr lang="en-US" sz="2600" b="1" dirty="0" smtClean="0"/>
              <a:t>( </a:t>
            </a:r>
            <a:r>
              <a:rPr lang="en-US" sz="2600" b="1" dirty="0" err="1" smtClean="0"/>
              <a:t>đứng</a:t>
            </a:r>
            <a:r>
              <a:rPr lang="en-US" sz="2600" b="1" dirty="0" smtClean="0"/>
              <a:t> </a:t>
            </a:r>
            <a:r>
              <a:rPr lang="en-US" sz="2600" b="1" dirty="0" err="1" smtClean="0"/>
              <a:t>cuối</a:t>
            </a:r>
            <a:r>
              <a:rPr lang="en-US" sz="2600" b="1" dirty="0" smtClean="0"/>
              <a:t> </a:t>
            </a:r>
            <a:r>
              <a:rPr lang="en-US" sz="2600" b="1" dirty="0" err="1" smtClean="0"/>
              <a:t>câu</a:t>
            </a:r>
            <a:r>
              <a:rPr lang="en-US" sz="2600" b="1" dirty="0" smtClean="0"/>
              <a:t>)</a:t>
            </a:r>
            <a:endParaRPr lang="en-US" sz="2600" b="1" dirty="0"/>
          </a:p>
        </p:txBody>
      </p:sp>
      <p:sp>
        <p:nvSpPr>
          <p:cNvPr id="6"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800" b="1" dirty="0" smtClean="0">
                <a:solidFill>
                  <a:srgbClr val="0000CC"/>
                </a:solidFill>
              </a:rPr>
              <a:t>        </a:t>
            </a:r>
          </a:p>
          <a:p>
            <a:pPr>
              <a:buNone/>
            </a:pPr>
            <a:r>
              <a:rPr lang="en-US" sz="2800" b="1" dirty="0" smtClean="0">
                <a:solidFill>
                  <a:srgbClr val="0000CC"/>
                </a:solidFill>
              </a:rPr>
              <a:t>	I. </a:t>
            </a:r>
            <a:r>
              <a:rPr lang="en-US" sz="2800" b="1" dirty="0">
                <a:solidFill>
                  <a:srgbClr val="0000CC"/>
                </a:solidFill>
              </a:rPr>
              <a:t>Thành phần </a:t>
            </a:r>
            <a:r>
              <a:rPr lang="en-US" sz="2800" b="1" dirty="0" err="1">
                <a:solidFill>
                  <a:srgbClr val="0000CC"/>
                </a:solidFill>
              </a:rPr>
              <a:t>tình</a:t>
            </a:r>
            <a:r>
              <a:rPr lang="en-US" sz="2800" b="1" dirty="0">
                <a:solidFill>
                  <a:srgbClr val="0000CC"/>
                </a:solidFill>
              </a:rPr>
              <a:t> </a:t>
            </a:r>
            <a:r>
              <a:rPr lang="en-US" sz="2800" b="1" dirty="0" err="1">
                <a:solidFill>
                  <a:srgbClr val="0000CC"/>
                </a:solidFill>
              </a:rPr>
              <a:t>thái</a:t>
            </a:r>
            <a:endParaRPr lang="en-US" sz="2800" dirty="0">
              <a:solidFill>
                <a:srgbClr val="0000CC"/>
              </a:solidFill>
            </a:endParaRPr>
          </a:p>
          <a:p>
            <a:pPr>
              <a:buNone/>
            </a:pPr>
            <a:endParaRPr lang="en-US" sz="2800" dirty="0"/>
          </a:p>
        </p:txBody>
      </p:sp>
    </p:spTree>
    <p:extLst>
      <p:ext uri="{BB962C8B-B14F-4D97-AF65-F5344CB8AC3E}">
        <p14:creationId xmlns:p14="http://schemas.microsoft.com/office/powerpoint/2010/main" val="101031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07368" y="3489700"/>
            <a:ext cx="6192688" cy="2675604"/>
          </a:xfrm>
          <a:prstGeom prst="rect">
            <a:avLst/>
          </a:prstGeom>
        </p:spPr>
        <p:txBody>
          <a:bodyPr wrap="square">
            <a:spAutoFit/>
          </a:bodyPr>
          <a:lstStyle/>
          <a:p>
            <a:pPr marL="0" indent="0" algn="just">
              <a:buNone/>
            </a:pP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Các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ngữ</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được</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gạch</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chân</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không</a:t>
            </a:r>
            <a:r>
              <a:rPr lang="en-US" sz="2400" b="1" dirty="0" smtClean="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chỉ</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sự</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vật</a:t>
            </a:r>
            <a:r>
              <a:rPr lang="en-US" sz="2400" b="1" dirty="0">
                <a:solidFill>
                  <a:schemeClr val="tx1"/>
                </a:solidFill>
                <a:latin typeface="Arial" panose="020B0604020202020204" pitchFamily="34" charset="0"/>
                <a:cs typeface="Arial" panose="020B0604020202020204" pitchFamily="34" charset="0"/>
              </a:rPr>
              <a:t> hay </a:t>
            </a:r>
            <a:r>
              <a:rPr lang="en-US" sz="2400" b="1" dirty="0" err="1">
                <a:solidFill>
                  <a:schemeClr val="tx1"/>
                </a:solidFill>
                <a:latin typeface="Arial" panose="020B0604020202020204" pitchFamily="34" charset="0"/>
                <a:cs typeface="Arial" panose="020B0604020202020204" pitchFamily="34" charset="0"/>
              </a:rPr>
              <a:t>sự</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việc</a:t>
            </a:r>
            <a:r>
              <a:rPr lang="en-US" sz="2400" b="1" dirty="0" smtClean="0">
                <a:solidFill>
                  <a:schemeClr val="tx1"/>
                </a:solidFill>
                <a:latin typeface="Arial" panose="020B0604020202020204" pitchFamily="34" charset="0"/>
                <a:cs typeface="Arial" panose="020B0604020202020204" pitchFamily="34" charset="0"/>
              </a:rPr>
              <a:t>. </a:t>
            </a:r>
          </a:p>
          <a:p>
            <a:pPr marL="0" indent="0" algn="just">
              <a:buNone/>
            </a:pPr>
            <a:r>
              <a:rPr lang="en-US" sz="2400" b="1" dirty="0" smtClean="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Chúng</a:t>
            </a:r>
            <a:r>
              <a:rPr lang="en-US" sz="2400" b="1" dirty="0" smtClean="0">
                <a:solidFill>
                  <a:schemeClr val="tx1"/>
                </a:solidFill>
                <a:latin typeface="Arial" panose="020B0604020202020204" pitchFamily="34" charset="0"/>
                <a:cs typeface="Arial" panose="020B0604020202020204" pitchFamily="34" charset="0"/>
              </a:rPr>
              <a:t> </a:t>
            </a:r>
            <a:r>
              <a:rPr lang="en-US" sz="2400" b="1" dirty="0">
                <a:solidFill>
                  <a:schemeClr val="tx1"/>
                </a:solidFill>
                <a:latin typeface="Arial" panose="020B0604020202020204" pitchFamily="34" charset="0"/>
                <a:cs typeface="Arial" panose="020B0604020202020204" pitchFamily="34" charset="0"/>
              </a:rPr>
              <a:t>ta </a:t>
            </a:r>
            <a:r>
              <a:rPr lang="en-US" sz="2400" b="1" dirty="0" err="1">
                <a:solidFill>
                  <a:schemeClr val="tx1"/>
                </a:solidFill>
                <a:latin typeface="Arial" panose="020B0604020202020204" pitchFamily="34" charset="0"/>
                <a:cs typeface="Arial" panose="020B0604020202020204" pitchFamily="34" charset="0"/>
              </a:rPr>
              <a:t>hiểu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được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tại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sao</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người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kêu</a:t>
            </a:r>
            <a:r>
              <a:rPr lang="en-US" sz="2400" b="1" dirty="0">
                <a:solidFill>
                  <a:schemeClr val="tx1"/>
                </a:solidFill>
                <a:latin typeface="Arial" panose="020B0604020202020204" pitchFamily="34" charset="0"/>
                <a:cs typeface="Arial" panose="020B0604020202020204" pitchFamily="34" charset="0"/>
              </a:rPr>
              <a:t> </a:t>
            </a:r>
            <a:r>
              <a:rPr lang="en-US" sz="2400" b="1" i="1" dirty="0">
                <a:solidFill>
                  <a:schemeClr val="tx1"/>
                </a:solidFill>
                <a:latin typeface="Arial" panose="020B0604020202020204" pitchFamily="34" charset="0"/>
                <a:cs typeface="Arial" panose="020B0604020202020204" pitchFamily="34" charset="0"/>
              </a:rPr>
              <a:t>ồ </a:t>
            </a:r>
            <a:r>
              <a:rPr lang="en-US" sz="2400" b="1" dirty="0" err="1">
                <a:solidFill>
                  <a:schemeClr val="tx1"/>
                </a:solidFill>
                <a:latin typeface="Arial" panose="020B0604020202020204" pitchFamily="34" charset="0"/>
                <a:cs typeface="Arial" panose="020B0604020202020204" pitchFamily="34" charset="0"/>
              </a:rPr>
              <a:t>hoặc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kêu</a:t>
            </a:r>
            <a:r>
              <a:rPr lang="en-US" sz="2400" b="1" dirty="0">
                <a:solidFill>
                  <a:schemeClr val="tx1"/>
                </a:solidFill>
                <a:latin typeface="Arial" panose="020B0604020202020204" pitchFamily="34" charset="0"/>
                <a:cs typeface="Arial" panose="020B0604020202020204" pitchFamily="34" charset="0"/>
              </a:rPr>
              <a:t> </a:t>
            </a:r>
            <a:r>
              <a:rPr lang="en-US" sz="2400" b="1" i="1" dirty="0" err="1">
                <a:solidFill>
                  <a:schemeClr val="tx1"/>
                </a:solidFill>
                <a:latin typeface="Arial" panose="020B0604020202020204" pitchFamily="34" charset="0"/>
                <a:cs typeface="Arial" panose="020B0604020202020204" pitchFamily="34" charset="0"/>
              </a:rPr>
              <a:t>trời</a:t>
            </a:r>
            <a:r>
              <a:rPr lang="en-US" sz="2400" b="1" i="1" dirty="0">
                <a:solidFill>
                  <a:schemeClr val="tx1"/>
                </a:solidFill>
                <a:latin typeface="Arial" panose="020B0604020202020204" pitchFamily="34" charset="0"/>
                <a:cs typeface="Arial" panose="020B0604020202020204" pitchFamily="34" charset="0"/>
              </a:rPr>
              <a:t> </a:t>
            </a:r>
            <a:r>
              <a:rPr lang="en-US" sz="2400" b="1" i="1" dirty="0" err="1">
                <a:solidFill>
                  <a:schemeClr val="tx1"/>
                </a:solidFill>
                <a:latin typeface="Arial" panose="020B0604020202020204" pitchFamily="34" charset="0"/>
                <a:cs typeface="Arial" panose="020B0604020202020204" pitchFamily="34" charset="0"/>
              </a:rPr>
              <a:t>ơi</a:t>
            </a:r>
            <a:r>
              <a:rPr lang="en-US" sz="2400" b="1" i="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là</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nhờ</a:t>
            </a:r>
            <a:r>
              <a:rPr lang="en-US" sz="2400" b="1" dirty="0">
                <a:solidFill>
                  <a:schemeClr val="tx1"/>
                </a:solidFill>
                <a:latin typeface="Arial" panose="020B0604020202020204" pitchFamily="34" charset="0"/>
                <a:cs typeface="Arial" panose="020B0604020202020204" pitchFamily="34" charset="0"/>
              </a:rPr>
              <a:t> phần </a:t>
            </a:r>
            <a:r>
              <a:rPr lang="en-US" sz="2400" b="1" dirty="0" err="1">
                <a:solidFill>
                  <a:schemeClr val="tx1"/>
                </a:solidFill>
                <a:latin typeface="Arial" panose="020B0604020202020204" pitchFamily="34" charset="0"/>
                <a:cs typeface="Arial" panose="020B0604020202020204" pitchFamily="34" charset="0"/>
              </a:rPr>
              <a:t>câu</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phía</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sau</a:t>
            </a:r>
            <a:r>
              <a:rPr lang="en-US" sz="2400" b="1" dirty="0">
                <a:solidFill>
                  <a:schemeClr val="tx1"/>
                </a:solidFill>
                <a:latin typeface="Arial" panose="020B0604020202020204" pitchFamily="34" charset="0"/>
                <a:cs typeface="Arial" panose="020B0604020202020204" pitchFamily="34" charset="0"/>
              </a:rPr>
              <a:t>.</a:t>
            </a:r>
            <a:endParaRPr lang="en-US" sz="2400" b="1" dirty="0" smtClean="0">
              <a:solidFill>
                <a:schemeClr val="tx1"/>
              </a:solidFill>
              <a:latin typeface="Arial" panose="020B0604020202020204" pitchFamily="34" charset="0"/>
              <a:cs typeface="Arial" panose="020B0604020202020204" pitchFamily="34" charset="0"/>
            </a:endParaRPr>
          </a:p>
          <a:p>
            <a:pPr marL="0" indent="0" algn="just">
              <a:buNone/>
            </a:pPr>
            <a:r>
              <a:rPr lang="en-US" sz="2400" b="1" dirty="0" smtClean="0">
                <a:solidFill>
                  <a:schemeClr val="tx1"/>
                </a:solidFill>
              </a:rPr>
              <a:t>-  </a:t>
            </a:r>
            <a:r>
              <a:rPr lang="en-US" sz="2400" b="1" dirty="0" err="1">
                <a:solidFill>
                  <a:schemeClr val="tx1"/>
                </a:solidFill>
                <a:latin typeface="Arial" panose="020B0604020202020204" pitchFamily="34" charset="0"/>
                <a:cs typeface="Arial" panose="020B0604020202020204" pitchFamily="34" charset="0"/>
              </a:rPr>
              <a:t>Các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từ</a:t>
            </a:r>
            <a:r>
              <a:rPr lang="en-US" sz="2400" b="1" dirty="0">
                <a:solidFill>
                  <a:schemeClr val="tx1"/>
                </a:solidFill>
                <a:latin typeface="Arial" panose="020B0604020202020204" pitchFamily="34" charset="0"/>
                <a:cs typeface="Arial" panose="020B0604020202020204" pitchFamily="34" charset="0"/>
              </a:rPr>
              <a:t> </a:t>
            </a:r>
            <a:r>
              <a:rPr lang="en-US" sz="2400" b="1" i="1" dirty="0">
                <a:solidFill>
                  <a:schemeClr val="tx1"/>
                </a:solidFill>
                <a:latin typeface="Arial" panose="020B0604020202020204" pitchFamily="34" charset="0"/>
                <a:cs typeface="Arial" panose="020B0604020202020204" pitchFamily="34" charset="0"/>
              </a:rPr>
              <a:t>ồ</a:t>
            </a:r>
            <a:r>
              <a:rPr lang="en-US" sz="2400" b="1" i="1" dirty="0" smtClean="0">
                <a:solidFill>
                  <a:schemeClr val="tx1"/>
                </a:solidFill>
                <a:latin typeface="Arial" panose="020B0604020202020204" pitchFamily="34" charset="0"/>
                <a:cs typeface="Arial" panose="020B0604020202020204" pitchFamily="34" charset="0"/>
              </a:rPr>
              <a:t>, </a:t>
            </a:r>
            <a:r>
              <a:rPr lang="en-US" sz="2400" b="1" i="1" dirty="0" err="1">
                <a:solidFill>
                  <a:schemeClr val="tx1"/>
                </a:solidFill>
                <a:latin typeface="Arial" panose="020B0604020202020204" pitchFamily="34" charset="0"/>
                <a:cs typeface="Arial" panose="020B0604020202020204" pitchFamily="34" charset="0"/>
              </a:rPr>
              <a:t>trời</a:t>
            </a:r>
            <a:r>
              <a:rPr lang="en-US" sz="2400" b="1" i="1" dirty="0">
                <a:solidFill>
                  <a:schemeClr val="tx1"/>
                </a:solidFill>
                <a:latin typeface="Arial" panose="020B0604020202020204" pitchFamily="34" charset="0"/>
                <a:cs typeface="Arial" panose="020B0604020202020204" pitchFamily="34" charset="0"/>
              </a:rPr>
              <a:t> </a:t>
            </a:r>
            <a:r>
              <a:rPr lang="en-US" sz="2400" b="1" i="1" dirty="0" err="1">
                <a:solidFill>
                  <a:schemeClr val="tx1"/>
                </a:solidFill>
                <a:latin typeface="Arial" panose="020B0604020202020204" pitchFamily="34" charset="0"/>
                <a:cs typeface="Arial" panose="020B0604020202020204" pitchFamily="34" charset="0"/>
              </a:rPr>
              <a:t>ơi</a:t>
            </a:r>
            <a:r>
              <a:rPr lang="en-US" sz="2400" b="1" i="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giúp</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người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nói</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bộc</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lộ</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tâm</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lí</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của</a:t>
            </a:r>
            <a:r>
              <a:rPr lang="en-US" sz="2400" b="1" dirty="0">
                <a:solidFill>
                  <a:schemeClr val="tx1"/>
                </a:solidFill>
                <a:latin typeface="Arial" panose="020B0604020202020204" pitchFamily="34" charset="0"/>
                <a:cs typeface="Arial" panose="020B0604020202020204" pitchFamily="34" charset="0"/>
              </a:rPr>
              <a:t> </a:t>
            </a:r>
            <a:r>
              <a:rPr lang="en-US" sz="2400" b="1" dirty="0" err="1" smtClean="0">
                <a:solidFill>
                  <a:schemeClr val="tx1"/>
                </a:solidFill>
                <a:latin typeface="Arial" panose="020B0604020202020204" pitchFamily="34" charset="0"/>
                <a:cs typeface="Arial" panose="020B0604020202020204" pitchFamily="34" charset="0"/>
              </a:rPr>
              <a:t>mình</a:t>
            </a:r>
            <a:r>
              <a:rPr lang="en-US" sz="2400" b="1" dirty="0" smtClean="0">
                <a:solidFill>
                  <a:schemeClr val="tx1"/>
                </a:solidFill>
                <a:latin typeface="Arial" panose="020B0604020202020204" pitchFamily="34" charset="0"/>
                <a:cs typeface="Arial" panose="020B0604020202020204" pitchFamily="34" charset="0"/>
              </a:rPr>
              <a:t>.</a:t>
            </a:r>
            <a:endParaRPr lang="en-US" sz="2200" b="1" dirty="0">
              <a:solidFill>
                <a:schemeClr val="tx1"/>
              </a:solidFill>
              <a:latin typeface="Arial" panose="020B0604020202020204" pitchFamily="34" charset="0"/>
              <a:cs typeface="Arial" panose="020B0604020202020204" pitchFamily="34" charset="0"/>
            </a:endParaRPr>
          </a:p>
        </p:txBody>
      </p:sp>
      <p:sp>
        <p:nvSpPr>
          <p:cNvPr id="11" name="Cloud Callout 10"/>
          <p:cNvSpPr/>
          <p:nvPr/>
        </p:nvSpPr>
        <p:spPr>
          <a:xfrm>
            <a:off x="6960096" y="2636912"/>
            <a:ext cx="4464496" cy="3528392"/>
          </a:xfrm>
          <a:prstGeom prst="cloudCallout">
            <a:avLst>
              <a:gd name="adj1" fmla="val -56047"/>
              <a:gd name="adj2" fmla="val 6613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0000CC"/>
                </a:solidFill>
                <a:latin typeface="Arial" panose="020B0604020202020204" pitchFamily="34" charset="0"/>
                <a:cs typeface="Arial" panose="020B0604020202020204" pitchFamily="34" charset="0"/>
              </a:rPr>
              <a:t>Các</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từ</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ngữ</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được</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gạch</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chân</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có</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chỉ</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sự</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vật</a:t>
            </a:r>
            <a:r>
              <a:rPr lang="en-US" sz="2600" b="1" dirty="0" smtClean="0">
                <a:solidFill>
                  <a:srgbClr val="0000CC"/>
                </a:solidFill>
                <a:latin typeface="Arial" panose="020B0604020202020204" pitchFamily="34" charset="0"/>
                <a:cs typeface="Arial" panose="020B0604020202020204" pitchFamily="34" charset="0"/>
              </a:rPr>
              <a:t> hay </a:t>
            </a:r>
            <a:r>
              <a:rPr lang="en-US" sz="2600" b="1" dirty="0" err="1" smtClean="0">
                <a:solidFill>
                  <a:srgbClr val="0000CC"/>
                </a:solidFill>
                <a:latin typeface="Arial" panose="020B0604020202020204" pitchFamily="34" charset="0"/>
                <a:cs typeface="Arial" panose="020B0604020202020204" pitchFamily="34" charset="0"/>
              </a:rPr>
              <a:t>sự</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việc</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gì</a:t>
            </a:r>
            <a:r>
              <a:rPr lang="en-US" sz="2600" b="1" dirty="0" smtClean="0">
                <a:solidFill>
                  <a:srgbClr val="0000CC"/>
                </a:solidFill>
                <a:latin typeface="Arial" panose="020B0604020202020204" pitchFamily="34" charset="0"/>
                <a:cs typeface="Arial" panose="020B0604020202020204" pitchFamily="34" charset="0"/>
              </a:rPr>
              <a:t> </a:t>
            </a:r>
            <a:r>
              <a:rPr lang="en-US" sz="2600" b="1" dirty="0" err="1" smtClean="0">
                <a:solidFill>
                  <a:srgbClr val="0000CC"/>
                </a:solidFill>
                <a:latin typeface="Arial" panose="020B0604020202020204" pitchFamily="34" charset="0"/>
                <a:cs typeface="Arial" panose="020B0604020202020204" pitchFamily="34" charset="0"/>
              </a:rPr>
              <a:t>không</a:t>
            </a:r>
            <a:r>
              <a:rPr lang="en-US" sz="2600" b="1" dirty="0" smtClean="0">
                <a:solidFill>
                  <a:srgbClr val="0000CC"/>
                </a:solidFill>
                <a:latin typeface="Arial" panose="020B0604020202020204" pitchFamily="34" charset="0"/>
                <a:cs typeface="Arial" panose="020B0604020202020204" pitchFamily="34" charset="0"/>
              </a:rPr>
              <a:t>?</a:t>
            </a:r>
            <a:endParaRPr lang="en-US" sz="2600" b="1" dirty="0">
              <a:solidFill>
                <a:srgbClr val="0000CC"/>
              </a:solidFill>
              <a:latin typeface="Arial" panose="020B0604020202020204" pitchFamily="34" charset="0"/>
              <a:cs typeface="Arial" panose="020B0604020202020204" pitchFamily="34" charset="0"/>
            </a:endParaRPr>
          </a:p>
        </p:txBody>
      </p:sp>
      <p:sp>
        <p:nvSpPr>
          <p:cNvPr id="13" name="Cloud Callout 12"/>
          <p:cNvSpPr/>
          <p:nvPr/>
        </p:nvSpPr>
        <p:spPr>
          <a:xfrm>
            <a:off x="6960096" y="2650192"/>
            <a:ext cx="4464496" cy="3528392"/>
          </a:xfrm>
          <a:prstGeom prst="cloudCallout">
            <a:avLst>
              <a:gd name="adj1" fmla="val -56047"/>
              <a:gd name="adj2" fmla="val 66137"/>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Arial" panose="020B0604020202020204" pitchFamily="34" charset="0"/>
                <a:cs typeface="Arial" panose="020B0604020202020204" pitchFamily="34" charset="0"/>
              </a:rPr>
              <a:t>Nhờ</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những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từ</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ngữ</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nào</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chúng</a:t>
            </a:r>
            <a:r>
              <a:rPr lang="en-US" sz="2600" b="1" dirty="0" smtClean="0">
                <a:solidFill>
                  <a:schemeClr val="tx1"/>
                </a:solidFill>
                <a:latin typeface="Arial" panose="020B0604020202020204" pitchFamily="34" charset="0"/>
                <a:cs typeface="Arial" panose="020B0604020202020204" pitchFamily="34" charset="0"/>
              </a:rPr>
              <a:t> ta </a:t>
            </a:r>
            <a:r>
              <a:rPr lang="en-US" sz="2600" b="1" dirty="0" err="1" smtClean="0">
                <a:solidFill>
                  <a:schemeClr val="tx1"/>
                </a:solidFill>
                <a:latin typeface="Arial" panose="020B0604020202020204" pitchFamily="34" charset="0"/>
                <a:cs typeface="Arial" panose="020B0604020202020204" pitchFamily="34" charset="0"/>
              </a:rPr>
              <a:t>hiểu</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được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tại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sao</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người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nói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kêu</a:t>
            </a:r>
            <a:r>
              <a:rPr lang="en-US" sz="2600" b="1" dirty="0" smtClean="0">
                <a:solidFill>
                  <a:schemeClr val="tx1"/>
                </a:solidFill>
                <a:latin typeface="Arial" panose="020B0604020202020204" pitchFamily="34" charset="0"/>
                <a:cs typeface="Arial" panose="020B0604020202020204" pitchFamily="34" charset="0"/>
              </a:rPr>
              <a:t> </a:t>
            </a:r>
            <a:r>
              <a:rPr lang="en-US" sz="2600" b="1" i="1" dirty="0" smtClean="0">
                <a:solidFill>
                  <a:srgbClr val="0000CC"/>
                </a:solidFill>
                <a:latin typeface="Arial" panose="020B0604020202020204" pitchFamily="34" charset="0"/>
                <a:cs typeface="Arial" panose="020B0604020202020204" pitchFamily="34" charset="0"/>
              </a:rPr>
              <a:t>ồ</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hoặc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kêu</a:t>
            </a:r>
            <a:r>
              <a:rPr lang="en-US" sz="2600" b="1" dirty="0" smtClean="0">
                <a:solidFill>
                  <a:schemeClr val="tx1"/>
                </a:solidFill>
                <a:latin typeface="Arial" panose="020B0604020202020204" pitchFamily="34" charset="0"/>
                <a:cs typeface="Arial" panose="020B0604020202020204" pitchFamily="34" charset="0"/>
              </a:rPr>
              <a:t> </a:t>
            </a:r>
            <a:r>
              <a:rPr lang="en-US" sz="2600" b="1" i="1" dirty="0" err="1" smtClean="0">
                <a:solidFill>
                  <a:srgbClr val="0000CC"/>
                </a:solidFill>
                <a:latin typeface="Arial" panose="020B0604020202020204" pitchFamily="34" charset="0"/>
                <a:cs typeface="Arial" panose="020B0604020202020204" pitchFamily="34" charset="0"/>
              </a:rPr>
              <a:t>trời</a:t>
            </a:r>
            <a:r>
              <a:rPr lang="en-US" sz="2600" b="1" i="1" dirty="0" smtClean="0">
                <a:solidFill>
                  <a:srgbClr val="0000CC"/>
                </a:solidFill>
                <a:latin typeface="Arial" panose="020B0604020202020204" pitchFamily="34" charset="0"/>
                <a:cs typeface="Arial" panose="020B0604020202020204" pitchFamily="34" charset="0"/>
              </a:rPr>
              <a:t> </a:t>
            </a:r>
            <a:r>
              <a:rPr lang="en-US" sz="2600" b="1" i="1" dirty="0" err="1" smtClean="0">
                <a:solidFill>
                  <a:srgbClr val="0000CC"/>
                </a:solidFill>
                <a:latin typeface="Arial" panose="020B0604020202020204" pitchFamily="34" charset="0"/>
                <a:cs typeface="Arial" panose="020B0604020202020204" pitchFamily="34" charset="0"/>
              </a:rPr>
              <a:t>ơi</a:t>
            </a:r>
            <a:r>
              <a:rPr lang="en-US" sz="2600" b="1" dirty="0" smtClean="0">
                <a:solidFill>
                  <a:schemeClr val="tx1"/>
                </a:solidFill>
                <a:latin typeface="Arial" panose="020B0604020202020204" pitchFamily="34" charset="0"/>
                <a:cs typeface="Arial" panose="020B0604020202020204" pitchFamily="34" charset="0"/>
              </a:rPr>
              <a:t>?</a:t>
            </a:r>
            <a:endParaRPr lang="en-US" sz="2600" b="1" dirty="0">
              <a:solidFill>
                <a:schemeClr val="tx1"/>
              </a:solidFill>
              <a:latin typeface="Arial" panose="020B0604020202020204" pitchFamily="34" charset="0"/>
              <a:cs typeface="Arial" panose="020B0604020202020204" pitchFamily="34" charset="0"/>
            </a:endParaRPr>
          </a:p>
        </p:txBody>
      </p:sp>
      <p:sp>
        <p:nvSpPr>
          <p:cNvPr id="14" name="Cloud Callout 13"/>
          <p:cNvSpPr/>
          <p:nvPr/>
        </p:nvSpPr>
        <p:spPr>
          <a:xfrm>
            <a:off x="6960096" y="2667000"/>
            <a:ext cx="4464496" cy="3528392"/>
          </a:xfrm>
          <a:prstGeom prst="cloudCallout">
            <a:avLst>
              <a:gd name="adj1" fmla="val -56047"/>
              <a:gd name="adj2" fmla="val 6613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Arial" panose="020B0604020202020204" pitchFamily="34" charset="0"/>
                <a:cs typeface="Arial" panose="020B0604020202020204" pitchFamily="34" charset="0"/>
              </a:rPr>
              <a:t>Các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từ</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ngữ</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được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gạch</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chân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dùng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để</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làm</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gì</a:t>
            </a:r>
            <a:r>
              <a:rPr lang="en-US" sz="2600" b="1" dirty="0" smtClean="0">
                <a:solidFill>
                  <a:schemeClr val="tx1"/>
                </a:solidFill>
                <a:latin typeface="Arial" panose="020B0604020202020204" pitchFamily="34" charset="0"/>
                <a:cs typeface="Arial" panose="020B0604020202020204" pitchFamily="34" charset="0"/>
              </a:rPr>
              <a:t>?</a:t>
            </a:r>
            <a:endParaRPr lang="en-US" sz="2600" b="1" dirty="0">
              <a:solidFill>
                <a:schemeClr val="tx1"/>
              </a:solidFill>
              <a:latin typeface="Arial" panose="020B0604020202020204" pitchFamily="34" charset="0"/>
              <a:cs typeface="Arial" panose="020B0604020202020204" pitchFamily="34" charset="0"/>
            </a:endParaRPr>
          </a:p>
        </p:txBody>
      </p:sp>
      <p:sp>
        <p:nvSpPr>
          <p:cNvPr id="15" name="Cloud Callout 14"/>
          <p:cNvSpPr/>
          <p:nvPr/>
        </p:nvSpPr>
        <p:spPr>
          <a:xfrm>
            <a:off x="6960096" y="2667000"/>
            <a:ext cx="4464496" cy="3528392"/>
          </a:xfrm>
          <a:prstGeom prst="cloudCallout">
            <a:avLst>
              <a:gd name="adj1" fmla="val -56047"/>
              <a:gd name="adj2" fmla="val 66137"/>
            </a:avLst>
          </a:prstGeom>
          <a:solidFill>
            <a:srgbClr val="CC2E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i="1" dirty="0" smtClean="0">
                <a:solidFill>
                  <a:schemeClr val="tx1"/>
                </a:solidFill>
                <a:latin typeface="Arial" panose="020B0604020202020204" pitchFamily="34" charset="0"/>
                <a:cs typeface="Arial" panose="020B0604020202020204" pitchFamily="34" charset="0"/>
              </a:rPr>
              <a:t>Ồ, </a:t>
            </a:r>
            <a:r>
              <a:rPr lang="en-US" sz="2600" b="1" i="1" dirty="0" err="1" smtClean="0">
                <a:solidFill>
                  <a:schemeClr val="tx1"/>
                </a:solidFill>
                <a:latin typeface="Arial" panose="020B0604020202020204" pitchFamily="34" charset="0"/>
                <a:cs typeface="Arial" panose="020B0604020202020204" pitchFamily="34" charset="0"/>
              </a:rPr>
              <a:t>trời</a:t>
            </a:r>
            <a:r>
              <a:rPr lang="en-US" sz="2600" b="1" i="1" dirty="0" smtClean="0">
                <a:solidFill>
                  <a:schemeClr val="tx1"/>
                </a:solidFill>
                <a:latin typeface="Arial" panose="020B0604020202020204" pitchFamily="34" charset="0"/>
                <a:cs typeface="Arial" panose="020B0604020202020204" pitchFamily="34" charset="0"/>
              </a:rPr>
              <a:t> </a:t>
            </a:r>
            <a:r>
              <a:rPr lang="en-US" sz="2600" b="1" i="1" dirty="0" err="1" smtClean="0">
                <a:solidFill>
                  <a:schemeClr val="tx1"/>
                </a:solidFill>
                <a:latin typeface="Arial" panose="020B0604020202020204" pitchFamily="34" charset="0"/>
                <a:cs typeface="Arial" panose="020B0604020202020204" pitchFamily="34" charset="0"/>
              </a:rPr>
              <a:t>ơi</a:t>
            </a:r>
            <a:r>
              <a:rPr lang="en-US" sz="2600" b="1" i="1" dirty="0" smtClean="0">
                <a:solidFill>
                  <a:schemeClr val="tx1"/>
                </a:solidFill>
                <a:latin typeface="Arial" panose="020B0604020202020204" pitchFamily="34" charset="0"/>
                <a:cs typeface="Arial" panose="020B0604020202020204" pitchFamily="34" charset="0"/>
              </a:rPr>
              <a:t> </a:t>
            </a:r>
            <a:r>
              <a:rPr lang="en-US" sz="2600" b="1" dirty="0" smtClean="0">
                <a:solidFill>
                  <a:schemeClr val="tx1"/>
                </a:solidFill>
                <a:latin typeface="Arial" panose="020B0604020202020204" pitchFamily="34" charset="0"/>
                <a:cs typeface="Arial" panose="020B0604020202020204" pitchFamily="34" charset="0"/>
              </a:rPr>
              <a:t>:</a:t>
            </a:r>
            <a:r>
              <a:rPr lang="en-US" sz="2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Thành phần </a:t>
            </a:r>
            <a:r>
              <a:rPr lang="en-US" sz="2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cảm</a:t>
            </a:r>
            <a:r>
              <a:rPr lang="en-US" sz="26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6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thán</a:t>
            </a:r>
            <a:endParaRPr lang="en-US" sz="2600" b="1" dirty="0">
              <a:solidFill>
                <a:schemeClr val="tx1"/>
              </a:solidFill>
              <a:latin typeface="Arial" panose="020B0604020202020204" pitchFamily="34" charset="0"/>
              <a:cs typeface="Arial" panose="020B0604020202020204" pitchFamily="34" charset="0"/>
            </a:endParaRPr>
          </a:p>
        </p:txBody>
      </p:sp>
      <p:sp>
        <p:nvSpPr>
          <p:cNvPr id="12" name="Content Placeholder 9"/>
          <p:cNvSpPr>
            <a:spLocks noGrp="1"/>
          </p:cNvSpPr>
          <p:nvPr>
            <p:ph sz="half" idx="1"/>
          </p:nvPr>
        </p:nvSpPr>
        <p:spPr>
          <a:xfrm>
            <a:off x="947428" y="1142244"/>
            <a:ext cx="11125236" cy="452432"/>
          </a:xfrm>
          <a:prstGeom prst="rect">
            <a:avLst/>
          </a:prstGeom>
        </p:spPr>
        <p:txBody>
          <a:bodyPr wrap="square">
            <a:spAutoFit/>
          </a:bodyPr>
          <a:lstStyle/>
          <a:p>
            <a:pPr marL="0" indent="0">
              <a:buNone/>
            </a:pPr>
            <a:r>
              <a:rPr lang="en-US" sz="2600" b="1" dirty="0" smtClean="0">
                <a:solidFill>
                  <a:srgbClr val="FFFF00"/>
                </a:solidFill>
                <a:latin typeface="Arial" panose="020B0604020202020204" pitchFamily="34" charset="0"/>
                <a:cs typeface="Arial" panose="020B0604020202020204" pitchFamily="34" charset="0"/>
              </a:rPr>
              <a:t> </a:t>
            </a:r>
            <a:r>
              <a:rPr lang="en-US" sz="2400" b="1" dirty="0" smtClean="0">
                <a:solidFill>
                  <a:srgbClr val="FFFF00"/>
                </a:solidFill>
                <a:latin typeface="Arial" panose="020B0604020202020204" pitchFamily="34" charset="0"/>
                <a:cs typeface="Arial" panose="020B0604020202020204" pitchFamily="34" charset="0"/>
              </a:rPr>
              <a:t>Đọc </a:t>
            </a:r>
            <a:r>
              <a:rPr lang="en-US" sz="2400" b="1" dirty="0" err="1" smtClean="0">
                <a:solidFill>
                  <a:srgbClr val="FFFF00"/>
                </a:solidFill>
                <a:latin typeface="Arial" panose="020B0604020202020204" pitchFamily="34" charset="0"/>
                <a:cs typeface="Arial" panose="020B0604020202020204" pitchFamily="34" charset="0"/>
              </a:rPr>
              <a:t>các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câu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sau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đây</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chú</a:t>
            </a:r>
            <a:r>
              <a:rPr lang="en-US" sz="2400" b="1" dirty="0" smtClean="0">
                <a:solidFill>
                  <a:srgbClr val="FFFF00"/>
                </a:solidFill>
                <a:latin typeface="Arial" panose="020B0604020202020204" pitchFamily="34" charset="0"/>
                <a:cs typeface="Arial" panose="020B0604020202020204" pitchFamily="34" charset="0"/>
              </a:rPr>
              <a:t> ý </a:t>
            </a:r>
            <a:r>
              <a:rPr lang="en-US" sz="2400" b="1" dirty="0" err="1" smtClean="0">
                <a:solidFill>
                  <a:srgbClr val="FFFF00"/>
                </a:solidFill>
                <a:latin typeface="Arial" panose="020B0604020202020204" pitchFamily="34" charset="0"/>
                <a:cs typeface="Arial" panose="020B0604020202020204" pitchFamily="34" charset="0"/>
              </a:rPr>
              <a:t>các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từ</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ngữ</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được</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gạch</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chân</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và</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trả</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lời</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câu</a:t>
            </a:r>
            <a:r>
              <a:rPr lang="en-US" sz="2400" b="1" dirty="0" smtClean="0">
                <a:solidFill>
                  <a:srgbClr val="FFFF00"/>
                </a:solidFill>
                <a:latin typeface="Arial" panose="020B0604020202020204" pitchFamily="34" charset="0"/>
                <a:cs typeface="Arial" panose="020B0604020202020204" pitchFamily="34" charset="0"/>
              </a:rPr>
              <a:t> </a:t>
            </a:r>
            <a:r>
              <a:rPr lang="en-US" sz="2400" b="1" dirty="0" err="1" smtClean="0">
                <a:solidFill>
                  <a:srgbClr val="FFFF00"/>
                </a:solidFill>
                <a:latin typeface="Arial" panose="020B0604020202020204" pitchFamily="34" charset="0"/>
                <a:cs typeface="Arial" panose="020B0604020202020204" pitchFamily="34" charset="0"/>
              </a:rPr>
              <a:t>hỏi</a:t>
            </a:r>
            <a:r>
              <a:rPr lang="en-US" sz="2400" b="1" dirty="0" smtClean="0">
                <a:solidFill>
                  <a:srgbClr val="FFFF00"/>
                </a:solidFill>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16" name="Content Placeholder 9"/>
          <p:cNvSpPr>
            <a:spLocks noGrp="1"/>
          </p:cNvSpPr>
          <p:nvPr>
            <p:ph sz="half" idx="1"/>
          </p:nvPr>
        </p:nvSpPr>
        <p:spPr>
          <a:xfrm>
            <a:off x="1019436" y="1697509"/>
            <a:ext cx="4068452" cy="885371"/>
          </a:xfrm>
          <a:prstGeom prst="rect">
            <a:avLst/>
          </a:prstGeom>
        </p:spPr>
        <p:txBody>
          <a:bodyPr wrap="square">
            <a:spAutoFit/>
          </a:bodyPr>
          <a:lstStyle/>
          <a:p>
            <a:pPr marL="0" indent="0">
              <a:buNone/>
            </a:pPr>
            <a:r>
              <a:rPr lang="en-US" sz="2400" b="1" dirty="0" smtClean="0">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 </a:t>
            </a:r>
            <a:r>
              <a:rPr lang="en-US" sz="2400" b="1" i="1" u="sng" dirty="0">
                <a:solidFill>
                  <a:srgbClr val="FFFF00"/>
                </a:solidFill>
                <a:latin typeface="Arial" panose="020B0604020202020204" pitchFamily="34" charset="0"/>
                <a:cs typeface="Arial" panose="020B0604020202020204" pitchFamily="34" charset="0"/>
              </a:rPr>
              <a:t>Ồ</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sao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độ</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ấy</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vui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thế</a:t>
            </a:r>
            <a:r>
              <a:rPr lang="en-US" sz="2400" b="1" i="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a:t>
            </a:r>
            <a:r>
              <a:rPr lang="en-US" sz="2000" b="1" dirty="0">
                <a:latin typeface="Arial" panose="020B0604020202020204" pitchFamily="34" charset="0"/>
                <a:cs typeface="Arial" panose="020B0604020202020204" pitchFamily="34" charset="0"/>
              </a:rPr>
              <a:t>Kim </a:t>
            </a:r>
            <a:r>
              <a:rPr lang="en-US" sz="2000" b="1" dirty="0" err="1">
                <a:latin typeface="Arial" panose="020B0604020202020204" pitchFamily="34" charset="0"/>
                <a:cs typeface="Arial" panose="020B0604020202020204" pitchFamily="34" charset="0"/>
              </a:rPr>
              <a:t>Lân</a:t>
            </a:r>
            <a:r>
              <a:rPr lang="en-US" sz="2000" b="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Làng</a:t>
            </a:r>
            <a:r>
              <a:rPr lang="en-US" sz="2000" b="1" i="1" dirty="0" smtClean="0">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17" name="Content Placeholder 9"/>
          <p:cNvSpPr>
            <a:spLocks noGrp="1"/>
          </p:cNvSpPr>
          <p:nvPr>
            <p:ph sz="half" idx="1"/>
          </p:nvPr>
        </p:nvSpPr>
        <p:spPr>
          <a:xfrm>
            <a:off x="5879976" y="1679533"/>
            <a:ext cx="5743872" cy="885371"/>
          </a:xfrm>
          <a:prstGeom prst="rect">
            <a:avLst/>
          </a:prstGeom>
        </p:spPr>
        <p:txBody>
          <a:bodyPr wrap="square">
            <a:spAutoFit/>
          </a:bodyPr>
          <a:lstStyle/>
          <a:p>
            <a:pPr marL="0" indent="0">
              <a:buNone/>
            </a:pPr>
            <a:r>
              <a:rPr lang="en-US" sz="2400" b="1" dirty="0" smtClean="0">
                <a:latin typeface="Arial" panose="020B0604020202020204" pitchFamily="34" charset="0"/>
                <a:cs typeface="Arial" panose="020B0604020202020204" pitchFamily="34" charset="0"/>
              </a:rPr>
              <a:t>b</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b="1" i="1" u="sng" dirty="0" err="1">
                <a:solidFill>
                  <a:srgbClr val="FFFF00"/>
                </a:solidFill>
                <a:latin typeface="Arial" panose="020B0604020202020204" pitchFamily="34" charset="0"/>
                <a:cs typeface="Arial" panose="020B0604020202020204" pitchFamily="34" charset="0"/>
              </a:rPr>
              <a:t>Trời</a:t>
            </a:r>
            <a:r>
              <a:rPr lang="en-US" sz="2400" b="1" i="1" u="sng" dirty="0">
                <a:solidFill>
                  <a:srgbClr val="FFFF00"/>
                </a:solidFill>
                <a:latin typeface="Arial" panose="020B0604020202020204" pitchFamily="34" charset="0"/>
                <a:cs typeface="Arial" panose="020B0604020202020204" pitchFamily="34" charset="0"/>
              </a:rPr>
              <a:t> </a:t>
            </a:r>
            <a:r>
              <a:rPr lang="en-US" sz="2400" b="1" i="1" u="sng" dirty="0" err="1">
                <a:solidFill>
                  <a:srgbClr val="FFFF00"/>
                </a:solidFill>
                <a:latin typeface="Arial" panose="020B0604020202020204" pitchFamily="34" charset="0"/>
                <a:cs typeface="Arial" panose="020B0604020202020204" pitchFamily="34" charset="0"/>
              </a:rPr>
              <a:t>ơi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chỉ</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còn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có</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năm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phút</a:t>
            </a:r>
            <a:r>
              <a:rPr lang="en-US" sz="2400" b="1" i="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a:t>
            </a:r>
            <a:r>
              <a:rPr lang="en-US" sz="2000" b="1" dirty="0" err="1">
                <a:latin typeface="Arial" panose="020B0604020202020204" pitchFamily="34" charset="0"/>
                <a:cs typeface="Arial" panose="020B0604020202020204" pitchFamily="34" charset="0"/>
              </a:rPr>
              <a:t>Nguyễn</a:t>
            </a:r>
            <a:r>
              <a:rPr lang="en-US" sz="2000" b="1" dirty="0">
                <a:latin typeface="Arial" panose="020B0604020202020204" pitchFamily="34" charset="0"/>
                <a:cs typeface="Arial" panose="020B0604020202020204" pitchFamily="34" charset="0"/>
              </a:rPr>
              <a:t> Thành Long, </a:t>
            </a:r>
            <a:r>
              <a:rPr lang="en-US" sz="2000" b="1" i="1" dirty="0" err="1">
                <a:latin typeface="Arial" panose="020B0604020202020204" pitchFamily="34" charset="0"/>
                <a:cs typeface="Arial" panose="020B0604020202020204" pitchFamily="34" charset="0"/>
              </a:rPr>
              <a:t>Lặng</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lẽ</a:t>
            </a:r>
            <a:r>
              <a:rPr lang="en-US" sz="2000" b="1" i="1" dirty="0">
                <a:latin typeface="Arial" panose="020B0604020202020204" pitchFamily="34" charset="0"/>
                <a:cs typeface="Arial" panose="020B0604020202020204" pitchFamily="34" charset="0"/>
              </a:rPr>
              <a:t> Sa Pa</a:t>
            </a:r>
            <a:r>
              <a:rPr lang="en-US" sz="2000" b="1" dirty="0" smtClean="0">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20"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rPr>
              <a:t>	</a:t>
            </a:r>
            <a:r>
              <a:rPr lang="en-US" sz="2800" b="1" dirty="0" smtClean="0">
                <a:solidFill>
                  <a:srgbClr val="0000CC"/>
                </a:solidFill>
              </a:rPr>
              <a:t>II. </a:t>
            </a:r>
            <a:r>
              <a:rPr lang="en-US" sz="2800" b="1" dirty="0">
                <a:solidFill>
                  <a:srgbClr val="0000CC"/>
                </a:solidFill>
              </a:rPr>
              <a:t>Thành phần </a:t>
            </a:r>
            <a:r>
              <a:rPr lang="en-US" sz="2800" b="1" dirty="0" err="1">
                <a:solidFill>
                  <a:srgbClr val="0000CC"/>
                </a:solidFill>
              </a:rPr>
              <a:t>cảm</a:t>
            </a:r>
            <a:r>
              <a:rPr lang="en-US" sz="2800" b="1" dirty="0">
                <a:solidFill>
                  <a:srgbClr val="0000CC"/>
                </a:solidFill>
              </a:rPr>
              <a:t> </a:t>
            </a:r>
            <a:r>
              <a:rPr lang="en-US" sz="2800" b="1" dirty="0" err="1">
                <a:solidFill>
                  <a:srgbClr val="0000CC"/>
                </a:solidFill>
              </a:rPr>
              <a:t>thán</a:t>
            </a:r>
            <a:endParaRPr lang="en-US" sz="2800" b="1" dirty="0">
              <a:solidFill>
                <a:srgbClr val="0000CC"/>
              </a:solidFill>
            </a:endParaRPr>
          </a:p>
        </p:txBody>
      </p:sp>
    </p:spTree>
    <p:extLst>
      <p:ext uri="{BB962C8B-B14F-4D97-AF65-F5344CB8AC3E}">
        <p14:creationId xmlns:p14="http://schemas.microsoft.com/office/powerpoint/2010/main" val="21892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anim calcmode="lin" valueType="num">
                                      <p:cBhvr>
                                        <p:cTn id="1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fade">
                                      <p:cBhvr>
                                        <p:cTn id="25" dur="500"/>
                                        <p:tgtEl>
                                          <p:spTgt spid="17">
                                            <p:txEl>
                                              <p:pRg st="0" end="0"/>
                                            </p:txEl>
                                          </p:spTgt>
                                        </p:tgtEl>
                                      </p:cBhvr>
                                    </p:animEffect>
                                    <p:anim calcmode="lin" valueType="num">
                                      <p:cBhvr>
                                        <p:cTn id="2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fade">
                                      <p:cBhvr>
                                        <p:cTn id="31" dur="500"/>
                                        <p:tgtEl>
                                          <p:spTgt spid="17">
                                            <p:txEl>
                                              <p:pRg st="1" end="1"/>
                                            </p:txEl>
                                          </p:spTgt>
                                        </p:tgtEl>
                                      </p:cBhvr>
                                    </p:animEffect>
                                    <p:anim calcmode="lin" valueType="num">
                                      <p:cBhvr>
                                        <p:cTn id="32"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1000"/>
                                        <p:tgtEl>
                                          <p:spTgt spid="10">
                                            <p:txEl>
                                              <p:pRg st="0" end="0"/>
                                            </p:txEl>
                                          </p:spTgt>
                                        </p:tgtEl>
                                      </p:cBhvr>
                                    </p:animEffect>
                                    <p:anim calcmode="lin" valueType="num">
                                      <p:cBhvr>
                                        <p:cTn id="4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0">
                                            <p:txEl>
                                              <p:pRg st="1" end="1"/>
                                            </p:txEl>
                                          </p:spTgt>
                                        </p:tgtEl>
                                        <p:attrNameLst>
                                          <p:attrName>style.visibility</p:attrName>
                                        </p:attrNameLst>
                                      </p:cBhvr>
                                      <p:to>
                                        <p:strVal val="visible"/>
                                      </p:to>
                                    </p:set>
                                    <p:animEffect transition="in" filter="fade">
                                      <p:cBhvr>
                                        <p:cTn id="57" dur="1000"/>
                                        <p:tgtEl>
                                          <p:spTgt spid="10">
                                            <p:txEl>
                                              <p:pRg st="1" end="1"/>
                                            </p:txEl>
                                          </p:spTgt>
                                        </p:tgtEl>
                                      </p:cBhvr>
                                    </p:animEffect>
                                    <p:anim calcmode="lin" valueType="num">
                                      <p:cBhvr>
                                        <p:cTn id="5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0">
                                            <p:txEl>
                                              <p:pRg st="2" end="2"/>
                                            </p:txEl>
                                          </p:spTgt>
                                        </p:tgtEl>
                                        <p:attrNameLst>
                                          <p:attrName>style.visibility</p:attrName>
                                        </p:attrNameLst>
                                      </p:cBhvr>
                                      <p:to>
                                        <p:strVal val="visible"/>
                                      </p:to>
                                    </p:set>
                                    <p:animEffect transition="in" filter="fade">
                                      <p:cBhvr>
                                        <p:cTn id="71" dur="1000"/>
                                        <p:tgtEl>
                                          <p:spTgt spid="10">
                                            <p:txEl>
                                              <p:pRg st="2" end="2"/>
                                            </p:txEl>
                                          </p:spTgt>
                                        </p:tgtEl>
                                      </p:cBhvr>
                                    </p:animEffect>
                                    <p:anim calcmode="lin" valueType="num">
                                      <p:cBhvr>
                                        <p:cTn id="7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7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pic>
        <p:nvPicPr>
          <p:cNvPr id="8" name="Picture 2" descr="Picture11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47" y="1119386"/>
            <a:ext cx="12023304" cy="569399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rPr>
              <a:t>	</a:t>
            </a:r>
            <a:r>
              <a:rPr lang="en-US" sz="2800" b="1" dirty="0" smtClean="0">
                <a:solidFill>
                  <a:srgbClr val="0000CC"/>
                </a:solidFill>
              </a:rPr>
              <a:t>II. </a:t>
            </a:r>
            <a:r>
              <a:rPr lang="en-US" sz="2800" b="1" dirty="0">
                <a:solidFill>
                  <a:srgbClr val="0000CC"/>
                </a:solidFill>
              </a:rPr>
              <a:t>Thành phần </a:t>
            </a:r>
            <a:r>
              <a:rPr lang="en-US" sz="2800" b="1" dirty="0" err="1">
                <a:solidFill>
                  <a:srgbClr val="0000CC"/>
                </a:solidFill>
              </a:rPr>
              <a:t>cảm</a:t>
            </a:r>
            <a:r>
              <a:rPr lang="en-US" sz="2800" b="1" dirty="0">
                <a:solidFill>
                  <a:srgbClr val="0000CC"/>
                </a:solidFill>
              </a:rPr>
              <a:t> </a:t>
            </a:r>
            <a:r>
              <a:rPr lang="en-US" sz="2800" b="1" dirty="0" err="1">
                <a:solidFill>
                  <a:srgbClr val="0000CC"/>
                </a:solidFill>
              </a:rPr>
              <a:t>thán</a:t>
            </a:r>
            <a:endParaRPr lang="en-US" sz="2800" b="1" dirty="0">
              <a:solidFill>
                <a:srgbClr val="0000CC"/>
              </a:solidFill>
            </a:endParaRPr>
          </a:p>
        </p:txBody>
      </p:sp>
      <p:sp>
        <p:nvSpPr>
          <p:cNvPr id="2" name="Rectangle 1"/>
          <p:cNvSpPr/>
          <p:nvPr/>
        </p:nvSpPr>
        <p:spPr>
          <a:xfrm>
            <a:off x="1127448" y="1755696"/>
            <a:ext cx="5544616" cy="2733056"/>
          </a:xfrm>
          <a:prstGeom prst="rect">
            <a:avLst/>
          </a:prstGeom>
        </p:spPr>
        <p:txBody>
          <a:bodyPr wrap="square">
            <a:spAutoFit/>
          </a:bodyPr>
          <a:lstStyle/>
          <a:p>
            <a:pPr marL="0" indent="0" algn="just">
              <a:lnSpc>
                <a:spcPct val="120000"/>
              </a:lnSpc>
              <a:buNone/>
            </a:pPr>
            <a:r>
              <a:rPr lang="en-US" sz="3200" b="1" dirty="0">
                <a:solidFill>
                  <a:srgbClr val="FF0000"/>
                </a:solidFill>
                <a:latin typeface="Arial" panose="020B0604020202020204" pitchFamily="34" charset="0"/>
                <a:cs typeface="Arial" panose="020B0604020202020204" pitchFamily="34" charset="0"/>
              </a:rPr>
              <a:t>Thành phần </a:t>
            </a:r>
            <a:r>
              <a:rPr lang="en-US" sz="3200" b="1" dirty="0" err="1">
                <a:solidFill>
                  <a:srgbClr val="FF0000"/>
                </a:solidFill>
                <a:latin typeface="Arial" panose="020B0604020202020204" pitchFamily="34" charset="0"/>
                <a:cs typeface="Arial" panose="020B0604020202020204" pitchFamily="34" charset="0"/>
              </a:rPr>
              <a:t>cảm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thán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được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dùng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để</a:t>
            </a:r>
            <a:r>
              <a:rPr lang="en-US" sz="3200" b="1" dirty="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bộc</a:t>
            </a:r>
            <a:r>
              <a:rPr lang="en-US" sz="3200" b="1" dirty="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lộ</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tâm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lí</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người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nói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vui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buồn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mừng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giận</a:t>
            </a:r>
            <a:r>
              <a:rPr lang="en-US" sz="3200" b="1" dirty="0">
                <a:solidFill>
                  <a:srgbClr val="FF0000"/>
                </a:solidFill>
                <a:latin typeface="Arial" panose="020B0604020202020204" pitchFamily="34" charset="0"/>
                <a:cs typeface="Arial" panose="020B0604020202020204" pitchFamily="34" charset="0"/>
              </a:rPr>
              <a:t> …).</a:t>
            </a:r>
          </a:p>
          <a:p>
            <a:endParaRPr lang="en-US" dirty="0">
              <a:solidFill>
                <a:srgbClr val="0000CC"/>
              </a:solidFill>
            </a:endParaRPr>
          </a:p>
        </p:txBody>
      </p:sp>
    </p:spTree>
    <p:extLst>
      <p:ext uri="{BB962C8B-B14F-4D97-AF65-F5344CB8AC3E}">
        <p14:creationId xmlns:p14="http://schemas.microsoft.com/office/powerpoint/2010/main" val="11846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51384" y="1412776"/>
            <a:ext cx="10873208" cy="45365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1200"/>
              </a:spcBef>
            </a:pPr>
            <a:r>
              <a:rPr lang="en-US" sz="2800" b="1" dirty="0" smtClean="0">
                <a:solidFill>
                  <a:srgbClr val="FFFF00"/>
                </a:solidFill>
                <a:latin typeface="Arial" panose="020B0604020202020204" pitchFamily="34" charset="0"/>
                <a:cs typeface="Arial" panose="020B0604020202020204" pitchFamily="34" charset="0"/>
              </a:rPr>
              <a:t>Lưu ý:</a:t>
            </a:r>
          </a:p>
          <a:p>
            <a:pPr algn="just">
              <a:lnSpc>
                <a:spcPct val="120000"/>
              </a:lnSpc>
              <a:spcBef>
                <a:spcPts val="1200"/>
              </a:spcBef>
            </a:pPr>
            <a:r>
              <a:rPr lang="en-US" sz="2600" b="1" dirty="0" smtClean="0">
                <a:solidFill>
                  <a:srgbClr val="FFFFFF"/>
                </a:solidFill>
                <a:latin typeface="Arial" panose="020B0604020202020204" pitchFamily="34" charset="0"/>
                <a:cs typeface="Arial" panose="020B0604020202020204" pitchFamily="34" charset="0"/>
              </a:rPr>
              <a:t>- Thành phần </a:t>
            </a:r>
            <a:r>
              <a:rPr lang="en-US" sz="2600" b="1" dirty="0" err="1" smtClean="0">
                <a:solidFill>
                  <a:srgbClr val="FFFFFF"/>
                </a:solidFill>
                <a:latin typeface="Arial" panose="020B0604020202020204" pitchFamily="34" charset="0"/>
                <a:cs typeface="Arial" panose="020B0604020202020204" pitchFamily="34" charset="0"/>
              </a:rPr>
              <a:t>cảm</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thán</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có</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sử</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dụng</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những</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từ</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ngữ</a:t>
            </a:r>
            <a:r>
              <a:rPr lang="en-US" sz="2600" b="1" dirty="0" smtClean="0">
                <a:solidFill>
                  <a:srgbClr val="FFFFFF"/>
                </a:solidFill>
                <a:latin typeface="Arial" panose="020B0604020202020204" pitchFamily="34" charset="0"/>
                <a:cs typeface="Arial" panose="020B0604020202020204" pitchFamily="34" charset="0"/>
              </a:rPr>
              <a:t> </a:t>
            </a:r>
            <a:r>
              <a:rPr lang="en-US" sz="2600" b="1" dirty="0" err="1" smtClean="0">
                <a:solidFill>
                  <a:srgbClr val="FFFFFF"/>
                </a:solidFill>
                <a:latin typeface="Arial" panose="020B0604020202020204" pitchFamily="34" charset="0"/>
                <a:cs typeface="Arial" panose="020B0604020202020204" pitchFamily="34" charset="0"/>
              </a:rPr>
              <a:t>như</a:t>
            </a:r>
            <a:r>
              <a:rPr lang="en-US" sz="2600" b="1" dirty="0" smtClean="0">
                <a:solidFill>
                  <a:srgbClr val="FFFFFF"/>
                </a:solidFill>
                <a:latin typeface="Arial" panose="020B0604020202020204" pitchFamily="34" charset="0"/>
                <a:cs typeface="Arial" panose="020B0604020202020204" pitchFamily="34" charset="0"/>
              </a:rPr>
              <a:t>: </a:t>
            </a:r>
            <a:r>
              <a:rPr lang="en-US" sz="2600" b="1" i="1" dirty="0" err="1" smtClean="0">
                <a:solidFill>
                  <a:srgbClr val="FFFFFF"/>
                </a:solidFill>
                <a:latin typeface="Arial" panose="020B0604020202020204" pitchFamily="34" charset="0"/>
                <a:cs typeface="Arial" panose="020B0604020202020204" pitchFamily="34" charset="0"/>
              </a:rPr>
              <a:t>chao</a:t>
            </a:r>
            <a:r>
              <a:rPr lang="en-US" sz="2600" b="1" i="1" dirty="0" smtClean="0">
                <a:solidFill>
                  <a:srgbClr val="FFFFFF"/>
                </a:solidFill>
                <a:latin typeface="Arial" panose="020B0604020202020204" pitchFamily="34" charset="0"/>
                <a:cs typeface="Arial" panose="020B0604020202020204" pitchFamily="34" charset="0"/>
              </a:rPr>
              <a:t> </a:t>
            </a:r>
            <a:r>
              <a:rPr lang="en-US" sz="2600" b="1" i="1" dirty="0" err="1" smtClean="0">
                <a:solidFill>
                  <a:srgbClr val="FFFFFF"/>
                </a:solidFill>
                <a:latin typeface="Arial" panose="020B0604020202020204" pitchFamily="34" charset="0"/>
                <a:cs typeface="Arial" panose="020B0604020202020204" pitchFamily="34" charset="0"/>
              </a:rPr>
              <a:t>ôi</a:t>
            </a:r>
            <a:r>
              <a:rPr lang="en-US" sz="2600" b="1" i="1" dirty="0" smtClean="0">
                <a:solidFill>
                  <a:srgbClr val="FFFFFF"/>
                </a:solidFill>
                <a:latin typeface="Arial" panose="020B0604020202020204" pitchFamily="34" charset="0"/>
                <a:cs typeface="Arial" panose="020B0604020202020204" pitchFamily="34" charset="0"/>
              </a:rPr>
              <a:t>, a, </a:t>
            </a:r>
            <a:r>
              <a:rPr lang="en-US" sz="2600" b="1" i="1" dirty="0" err="1" smtClean="0">
                <a:solidFill>
                  <a:srgbClr val="FFFFFF"/>
                </a:solidFill>
                <a:latin typeface="Arial" panose="020B0604020202020204" pitchFamily="34" charset="0"/>
                <a:cs typeface="Arial" panose="020B0604020202020204" pitchFamily="34" charset="0"/>
              </a:rPr>
              <a:t>ơi</a:t>
            </a:r>
            <a:r>
              <a:rPr lang="en-US" sz="2600" b="1" i="1" dirty="0" smtClean="0">
                <a:solidFill>
                  <a:srgbClr val="FFFFFF"/>
                </a:solidFill>
                <a:latin typeface="Arial" panose="020B0604020202020204" pitchFamily="34" charset="0"/>
                <a:cs typeface="Arial" panose="020B0604020202020204" pitchFamily="34" charset="0"/>
              </a:rPr>
              <a:t>, </a:t>
            </a:r>
            <a:r>
              <a:rPr lang="en-US" sz="2600" b="1" i="1" dirty="0" err="1" smtClean="0">
                <a:solidFill>
                  <a:srgbClr val="FFFFFF"/>
                </a:solidFill>
                <a:latin typeface="Arial" panose="020B0604020202020204" pitchFamily="34" charset="0"/>
                <a:cs typeface="Arial" panose="020B0604020202020204" pitchFamily="34" charset="0"/>
              </a:rPr>
              <a:t>trời</a:t>
            </a:r>
            <a:r>
              <a:rPr lang="en-US" sz="2600" b="1" i="1" dirty="0" smtClean="0">
                <a:solidFill>
                  <a:srgbClr val="FFFFFF"/>
                </a:solidFill>
                <a:latin typeface="Arial" panose="020B0604020202020204" pitchFamily="34" charset="0"/>
                <a:cs typeface="Arial" panose="020B0604020202020204" pitchFamily="34" charset="0"/>
              </a:rPr>
              <a:t> </a:t>
            </a:r>
            <a:r>
              <a:rPr lang="en-US" sz="2600" b="1" i="1" dirty="0" err="1" smtClean="0">
                <a:solidFill>
                  <a:srgbClr val="FFFFFF"/>
                </a:solidFill>
                <a:latin typeface="Arial" panose="020B0604020202020204" pitchFamily="34" charset="0"/>
                <a:cs typeface="Arial" panose="020B0604020202020204" pitchFamily="34" charset="0"/>
              </a:rPr>
              <a:t>ơi</a:t>
            </a:r>
            <a:r>
              <a:rPr lang="en-US" sz="2600" b="1" i="1" dirty="0" smtClean="0">
                <a:solidFill>
                  <a:srgbClr val="FFFFFF"/>
                </a:solidFill>
                <a:latin typeface="Arial" panose="020B0604020202020204" pitchFamily="34" charset="0"/>
                <a:cs typeface="Arial" panose="020B0604020202020204" pitchFamily="34" charset="0"/>
              </a:rPr>
              <a:t>…</a:t>
            </a:r>
          </a:p>
          <a:p>
            <a:pPr algn="just">
              <a:lnSpc>
                <a:spcPct val="120000"/>
              </a:lnSpc>
              <a:spcBef>
                <a:spcPts val="1200"/>
              </a:spcBef>
            </a:pPr>
            <a:r>
              <a:rPr lang="en-US" sz="2600" b="1" i="1" dirty="0" smtClean="0">
                <a:solidFill>
                  <a:srgbClr val="FFFFFF"/>
                </a:solidFill>
                <a:latin typeface="Arial" panose="020B0604020202020204" pitchFamily="34" charset="0"/>
                <a:cs typeface="Arial" panose="020B0604020202020204" pitchFamily="34" charset="0"/>
              </a:rPr>
              <a:t>- </a:t>
            </a:r>
            <a:r>
              <a:rPr lang="en-US" sz="2600" b="1" dirty="0" smtClean="0">
                <a:solidFill>
                  <a:schemeClr val="tx1"/>
                </a:solidFill>
                <a:latin typeface="Arial" panose="020B0604020202020204" pitchFamily="34" charset="0"/>
                <a:cs typeface="Arial" panose="020B0604020202020204" pitchFamily="34" charset="0"/>
              </a:rPr>
              <a:t>Thành phần </a:t>
            </a:r>
            <a:r>
              <a:rPr lang="en-US" sz="2600" b="1" dirty="0" err="1" smtClean="0">
                <a:solidFill>
                  <a:schemeClr val="tx1"/>
                </a:solidFill>
                <a:latin typeface="Arial" panose="020B0604020202020204" pitchFamily="34" charset="0"/>
                <a:cs typeface="Arial" panose="020B0604020202020204" pitchFamily="34" charset="0"/>
              </a:rPr>
              <a:t>cảm</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thán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có</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điểm</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riêng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là</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nó</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có</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thể</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tách</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ra</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thành</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một</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câu</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riêng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theo</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kiểu</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câu</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đặc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biệt</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không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có</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chủ</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ngữ</a:t>
            </a:r>
            <a:r>
              <a:rPr lang="en-US" sz="2600" b="1" dirty="0" smtClean="0">
                <a:solidFill>
                  <a:schemeClr val="tx1"/>
                </a:solidFill>
                <a:latin typeface="Arial" panose="020B0604020202020204" pitchFamily="34" charset="0"/>
                <a:cs typeface="Arial" panose="020B0604020202020204" pitchFamily="34" charset="0"/>
              </a:rPr>
              <a:t> - </a:t>
            </a:r>
            <a:r>
              <a:rPr lang="en-US" sz="2600" b="1" dirty="0" err="1" smtClean="0">
                <a:solidFill>
                  <a:schemeClr val="tx1"/>
                </a:solidFill>
                <a:latin typeface="Arial" panose="020B0604020202020204" pitchFamily="34" charset="0"/>
                <a:cs typeface="Arial" panose="020B0604020202020204" pitchFamily="34" charset="0"/>
              </a:rPr>
              <a:t>vị</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ngữ</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Khi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tách</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riêng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ra</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như</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vậy</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nó</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là</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câu</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cảm</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thán</a:t>
            </a:r>
            <a:r>
              <a:rPr lang="en-US" sz="2600" b="1" dirty="0" smtClean="0">
                <a:solidFill>
                  <a:schemeClr val="tx1"/>
                </a:solidFill>
                <a:latin typeface="Arial" panose="020B0604020202020204" pitchFamily="34" charset="0"/>
                <a:cs typeface="Arial" panose="020B0604020202020204" pitchFamily="34" charset="0"/>
              </a:rPr>
              <a:t>.</a:t>
            </a:r>
          </a:p>
          <a:p>
            <a:pPr marL="0" indent="0" algn="just">
              <a:lnSpc>
                <a:spcPct val="120000"/>
              </a:lnSpc>
              <a:spcBef>
                <a:spcPts val="1200"/>
              </a:spcBef>
              <a:buNone/>
            </a:pPr>
            <a:r>
              <a:rPr lang="en-US" sz="2600" b="1" dirty="0" smtClean="0">
                <a:solidFill>
                  <a:schemeClr val="tx1"/>
                </a:solidFill>
                <a:latin typeface="Arial" panose="020B0604020202020204" pitchFamily="34" charset="0"/>
                <a:cs typeface="Arial" panose="020B0604020202020204" pitchFamily="34" charset="0"/>
              </a:rPr>
              <a:t>	VD: </a:t>
            </a:r>
            <a:r>
              <a:rPr lang="en-US" sz="2600" b="1" i="1" u="sng" dirty="0" smtClean="0">
                <a:solidFill>
                  <a:schemeClr val="tx1"/>
                </a:solidFill>
                <a:latin typeface="Arial" panose="020B0604020202020204" pitchFamily="34" charset="0"/>
                <a:cs typeface="Arial" panose="020B0604020202020204" pitchFamily="34" charset="0"/>
              </a:rPr>
              <a:t>Than </a:t>
            </a:r>
            <a:r>
              <a:rPr lang="en-US" sz="2600" b="1" i="1" u="sng" dirty="0" err="1" smtClean="0">
                <a:solidFill>
                  <a:schemeClr val="tx1"/>
                </a:solidFill>
                <a:latin typeface="Arial" panose="020B0604020202020204" pitchFamily="34" charset="0"/>
                <a:cs typeface="Arial" panose="020B0604020202020204" pitchFamily="34" charset="0"/>
              </a:rPr>
              <a:t>ôi</a:t>
            </a:r>
            <a:r>
              <a:rPr lang="en-US" sz="2600" b="1" i="1" dirty="0" smtClean="0">
                <a:solidFill>
                  <a:schemeClr val="tx1"/>
                </a:solidFill>
                <a:latin typeface="Arial" panose="020B0604020202020204" pitchFamily="34" charset="0"/>
                <a:cs typeface="Arial" panose="020B0604020202020204" pitchFamily="34" charset="0"/>
              </a:rPr>
              <a:t>! Thời </a:t>
            </a:r>
            <a:r>
              <a:rPr lang="en-US" sz="2600" b="1" i="1" dirty="0" err="1" smtClean="0">
                <a:solidFill>
                  <a:schemeClr val="tx1"/>
                </a:solidFill>
                <a:latin typeface="Arial" panose="020B0604020202020204" pitchFamily="34" charset="0"/>
                <a:cs typeface="Arial" panose="020B0604020202020204" pitchFamily="34" charset="0"/>
              </a:rPr>
              <a:t>oanh</a:t>
            </a:r>
            <a:r>
              <a:rPr lang="en-US" sz="2600" b="1" i="1" dirty="0" smtClean="0">
                <a:solidFill>
                  <a:schemeClr val="tx1"/>
                </a:solidFill>
                <a:latin typeface="Arial" panose="020B0604020202020204" pitchFamily="34" charset="0"/>
                <a:cs typeface="Arial" panose="020B0604020202020204" pitchFamily="34" charset="0"/>
              </a:rPr>
              <a:t> </a:t>
            </a:r>
            <a:r>
              <a:rPr lang="en-US" sz="2600" b="1" i="1" dirty="0" err="1" smtClean="0">
                <a:solidFill>
                  <a:schemeClr val="tx1"/>
                </a:solidFill>
                <a:latin typeface="Arial" panose="020B0604020202020204" pitchFamily="34" charset="0"/>
                <a:cs typeface="Arial" panose="020B0604020202020204" pitchFamily="34" charset="0"/>
              </a:rPr>
              <a:t>liệt</a:t>
            </a:r>
            <a:r>
              <a:rPr lang="en-US" sz="2600" b="1" i="1" dirty="0" smtClean="0">
                <a:solidFill>
                  <a:schemeClr val="tx1"/>
                </a:solidFill>
                <a:latin typeface="Arial" panose="020B0604020202020204" pitchFamily="34" charset="0"/>
                <a:cs typeface="Arial" panose="020B0604020202020204" pitchFamily="34" charset="0"/>
              </a:rPr>
              <a:t> nay </a:t>
            </a:r>
            <a:r>
              <a:rPr lang="en-US" sz="2600" b="1" i="1" dirty="0" err="1" smtClean="0">
                <a:solidFill>
                  <a:schemeClr val="tx1"/>
                </a:solidFill>
                <a:latin typeface="Arial" panose="020B0604020202020204" pitchFamily="34" charset="0"/>
                <a:cs typeface="Arial" panose="020B0604020202020204" pitchFamily="34" charset="0"/>
              </a:rPr>
              <a:t>còn</a:t>
            </a:r>
            <a:r>
              <a:rPr lang="en-US" sz="2600" b="1" i="1" dirty="0" smtClean="0">
                <a:solidFill>
                  <a:schemeClr val="tx1"/>
                </a:solidFill>
                <a:latin typeface="Arial" panose="020B0604020202020204" pitchFamily="34" charset="0"/>
                <a:cs typeface="Arial" panose="020B0604020202020204" pitchFamily="34" charset="0"/>
              </a:rPr>
              <a:t> </a:t>
            </a:r>
            <a:r>
              <a:rPr lang="en-US" sz="2600" b="1" i="1" dirty="0" err="1" smtClean="0">
                <a:solidFill>
                  <a:schemeClr val="tx1"/>
                </a:solidFill>
                <a:latin typeface="Arial" panose="020B0604020202020204" pitchFamily="34" charset="0"/>
                <a:cs typeface="Arial" panose="020B0604020202020204" pitchFamily="34" charset="0"/>
              </a:rPr>
              <a:t>đâu</a:t>
            </a:r>
            <a:r>
              <a:rPr lang="en-US" sz="2600" b="1" i="1" dirty="0" smtClean="0">
                <a:solidFill>
                  <a:schemeClr val="tx1"/>
                </a:solidFill>
                <a:latin typeface="Arial" panose="020B0604020202020204" pitchFamily="34" charset="0"/>
                <a:cs typeface="Arial" panose="020B0604020202020204" pitchFamily="34" charset="0"/>
              </a:rPr>
              <a:t>?</a:t>
            </a:r>
            <a:endParaRPr lang="en-US" sz="2600" b="1" dirty="0" smtClean="0">
              <a:solidFill>
                <a:schemeClr val="tx1"/>
              </a:solidFill>
              <a:latin typeface="Arial" panose="020B0604020202020204" pitchFamily="34" charset="0"/>
              <a:cs typeface="Arial" panose="020B0604020202020204" pitchFamily="34" charset="0"/>
            </a:endParaRPr>
          </a:p>
          <a:p>
            <a:pPr marL="0" indent="0">
              <a:lnSpc>
                <a:spcPct val="120000"/>
              </a:lnSpc>
              <a:spcBef>
                <a:spcPts val="600"/>
              </a:spcBef>
              <a:buNone/>
            </a:pPr>
            <a:r>
              <a:rPr lang="en-US" sz="2800" b="1" dirty="0" smtClean="0">
                <a:solidFill>
                  <a:schemeClr val="tx1"/>
                </a:solidFill>
                <a:latin typeface="Arial" panose="020B0604020202020204" pitchFamily="34" charset="0"/>
                <a:cs typeface="Arial" panose="020B0604020202020204" pitchFamily="34" charset="0"/>
              </a:rPr>
              <a:t>                                                               </a:t>
            </a:r>
            <a:r>
              <a:rPr lang="en-US" sz="2000" b="1" dirty="0" smtClean="0">
                <a:solidFill>
                  <a:schemeClr val="tx1"/>
                </a:solidFill>
                <a:latin typeface="Arial" panose="020B0604020202020204" pitchFamily="34" charset="0"/>
                <a:cs typeface="Arial" panose="020B0604020202020204" pitchFamily="34" charset="0"/>
              </a:rPr>
              <a:t>(</a:t>
            </a:r>
            <a:r>
              <a:rPr lang="en-US" sz="2000" b="1" dirty="0" err="1" smtClean="0">
                <a:solidFill>
                  <a:schemeClr val="tx1"/>
                </a:solidFill>
                <a:latin typeface="Arial" panose="020B0604020202020204" pitchFamily="34" charset="0"/>
                <a:cs typeface="Arial" panose="020B0604020202020204" pitchFamily="34" charset="0"/>
              </a:rPr>
              <a:t>Thế</a:t>
            </a:r>
            <a:r>
              <a:rPr lang="en-US" sz="2000" b="1" dirty="0" smtClean="0">
                <a:solidFill>
                  <a:schemeClr val="tx1"/>
                </a:solidFill>
                <a:latin typeface="Arial" panose="020B0604020202020204" pitchFamily="34" charset="0"/>
                <a:cs typeface="Arial" panose="020B0604020202020204" pitchFamily="34" charset="0"/>
              </a:rPr>
              <a:t> </a:t>
            </a:r>
            <a:r>
              <a:rPr lang="en-US" sz="2000" b="1" dirty="0" err="1" smtClean="0">
                <a:solidFill>
                  <a:schemeClr val="tx1"/>
                </a:solidFill>
                <a:latin typeface="Arial" panose="020B0604020202020204" pitchFamily="34" charset="0"/>
                <a:cs typeface="Arial" panose="020B0604020202020204" pitchFamily="34" charset="0"/>
              </a:rPr>
              <a:t>Lữ</a:t>
            </a:r>
            <a:r>
              <a:rPr lang="en-US" sz="2000" b="1" dirty="0" smtClean="0">
                <a:solidFill>
                  <a:schemeClr val="tx1"/>
                </a:solidFill>
                <a:latin typeface="Arial" panose="020B0604020202020204" pitchFamily="34" charset="0"/>
                <a:cs typeface="Arial" panose="020B0604020202020204" pitchFamily="34" charset="0"/>
              </a:rPr>
              <a:t>, </a:t>
            </a:r>
            <a:r>
              <a:rPr lang="en-US" sz="2000" b="1" i="1" dirty="0" err="1" smtClean="0">
                <a:solidFill>
                  <a:schemeClr val="tx1"/>
                </a:solidFill>
                <a:latin typeface="Arial" panose="020B0604020202020204" pitchFamily="34" charset="0"/>
                <a:cs typeface="Arial" panose="020B0604020202020204" pitchFamily="34" charset="0"/>
              </a:rPr>
              <a:t>Nhớ</a:t>
            </a:r>
            <a:r>
              <a:rPr lang="en-US" sz="2000" b="1" i="1" dirty="0" smtClean="0">
                <a:solidFill>
                  <a:schemeClr val="tx1"/>
                </a:solidFill>
                <a:latin typeface="Arial" panose="020B0604020202020204" pitchFamily="34" charset="0"/>
                <a:cs typeface="Arial" panose="020B0604020202020204" pitchFamily="34" charset="0"/>
              </a:rPr>
              <a:t> </a:t>
            </a:r>
            <a:r>
              <a:rPr lang="en-US" sz="2000" b="1" i="1" dirty="0" err="1" smtClean="0">
                <a:solidFill>
                  <a:schemeClr val="tx1"/>
                </a:solidFill>
                <a:latin typeface="Arial" panose="020B0604020202020204" pitchFamily="34" charset="0"/>
                <a:cs typeface="Arial" panose="020B0604020202020204" pitchFamily="34" charset="0"/>
              </a:rPr>
              <a:t>rừng</a:t>
            </a:r>
            <a:r>
              <a:rPr lang="en-US" sz="2000" b="1" dirty="0" smtClean="0">
                <a:solidFill>
                  <a:schemeClr val="tx1"/>
                </a:solidFill>
                <a:latin typeface="Arial" panose="020B0604020202020204" pitchFamily="34" charset="0"/>
                <a:cs typeface="Arial" panose="020B0604020202020204" pitchFamily="34" charset="0"/>
              </a:rPr>
              <a:t>)</a:t>
            </a:r>
            <a:endParaRPr lang="en-US" sz="2600" b="1" dirty="0">
              <a:solidFill>
                <a:srgbClr val="FFFFFF"/>
              </a:solidFill>
              <a:latin typeface="Arial" panose="020B0604020202020204" pitchFamily="34" charset="0"/>
              <a:cs typeface="Arial" panose="020B0604020202020204" pitchFamily="34" charset="0"/>
            </a:endParaRPr>
          </a:p>
        </p:txBody>
      </p:sp>
      <p:sp>
        <p:nvSpPr>
          <p:cNvPr id="4"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rPr>
              <a:t>	</a:t>
            </a:r>
            <a:r>
              <a:rPr lang="en-US" sz="2800" b="1" dirty="0" smtClean="0">
                <a:solidFill>
                  <a:srgbClr val="0000CC"/>
                </a:solidFill>
              </a:rPr>
              <a:t>II. </a:t>
            </a:r>
            <a:r>
              <a:rPr lang="en-US" sz="2800" b="1" dirty="0">
                <a:solidFill>
                  <a:srgbClr val="0000CC"/>
                </a:solidFill>
              </a:rPr>
              <a:t>Thành phần </a:t>
            </a:r>
            <a:r>
              <a:rPr lang="en-US" sz="2800" b="1" dirty="0" err="1">
                <a:solidFill>
                  <a:srgbClr val="0000CC"/>
                </a:solidFill>
              </a:rPr>
              <a:t>cảm</a:t>
            </a:r>
            <a:r>
              <a:rPr lang="en-US" sz="2800" b="1" dirty="0">
                <a:solidFill>
                  <a:srgbClr val="0000CC"/>
                </a:solidFill>
              </a:rPr>
              <a:t> </a:t>
            </a:r>
            <a:r>
              <a:rPr lang="en-US" sz="2800" b="1" dirty="0" err="1">
                <a:solidFill>
                  <a:srgbClr val="0000CC"/>
                </a:solidFill>
              </a:rPr>
              <a:t>thán</a:t>
            </a:r>
            <a:endParaRPr lang="en-US" sz="2800" b="1" dirty="0">
              <a:solidFill>
                <a:srgbClr val="0000CC"/>
              </a:solidFill>
            </a:endParaRPr>
          </a:p>
        </p:txBody>
      </p:sp>
    </p:spTree>
    <p:extLst>
      <p:ext uri="{BB962C8B-B14F-4D97-AF65-F5344CB8AC3E}">
        <p14:creationId xmlns:p14="http://schemas.microsoft.com/office/powerpoint/2010/main" val="223711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up)">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up)">
                                      <p:cBhvr>
                                        <p:cTn id="17" dur="500"/>
                                        <p:tgtEl>
                                          <p:spTgt spid="6">
                                            <p:txEl>
                                              <p:pRg st="2" end="2"/>
                                            </p:txEl>
                                          </p:spTgt>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up)">
                                      <p:cBhvr>
                                        <p:cTn id="21" dur="500"/>
                                        <p:tgtEl>
                                          <p:spTgt spid="6">
                                            <p:txEl>
                                              <p:pRg st="3" end="3"/>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wipe(up)">
                                      <p:cBhvr>
                                        <p:cTn id="25"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4" name="Rectangle 3"/>
          <p:cNvSpPr/>
          <p:nvPr/>
        </p:nvSpPr>
        <p:spPr>
          <a:xfrm>
            <a:off x="530887" y="2174471"/>
            <a:ext cx="7653345" cy="4206857"/>
          </a:xfrm>
          <a:prstGeom prst="rect">
            <a:avLst/>
          </a:prstGeom>
        </p:spPr>
        <p:txBody>
          <a:bodyPr wrap="square">
            <a:spAutoFit/>
          </a:bodyPr>
          <a:lstStyle/>
          <a:p>
            <a:pPr algn="just">
              <a:lnSpc>
                <a:spcPct val="120000"/>
              </a:lnSpc>
              <a:spcBef>
                <a:spcPts val="600"/>
              </a:spcBef>
            </a:pPr>
            <a:endParaRPr lang="en-US" sz="2600" b="1" dirty="0" smtClean="0">
              <a:solidFill>
                <a:srgbClr val="FFFF00"/>
              </a:solidFill>
            </a:endParaRPr>
          </a:p>
          <a:p>
            <a:pPr algn="just">
              <a:lnSpc>
                <a:spcPct val="120000"/>
              </a:lnSpc>
              <a:spcBef>
                <a:spcPts val="600"/>
              </a:spcBef>
            </a:pPr>
            <a:r>
              <a:rPr lang="en-US" sz="2600" b="1" dirty="0" smtClean="0"/>
              <a:t>a) </a:t>
            </a:r>
            <a:r>
              <a:rPr lang="en-US" sz="2600" b="1" i="1" dirty="0" smtClean="0"/>
              <a:t>- </a:t>
            </a:r>
            <a:r>
              <a:rPr lang="en-US" sz="2600" b="1" i="1" u="sng" dirty="0" err="1" smtClean="0">
                <a:solidFill>
                  <a:srgbClr val="FFFF00"/>
                </a:solidFill>
              </a:rPr>
              <a:t>Này</a:t>
            </a:r>
            <a:r>
              <a:rPr lang="en-US" sz="2600" b="1" i="1" dirty="0"/>
              <a:t>, </a:t>
            </a:r>
            <a:r>
              <a:rPr lang="en-US" sz="2600" b="1" i="1" dirty="0" err="1"/>
              <a:t>bác</a:t>
            </a:r>
            <a:r>
              <a:rPr lang="en-US" sz="2600" b="1" i="1" dirty="0"/>
              <a:t> </a:t>
            </a:r>
            <a:r>
              <a:rPr lang="en-US" sz="2600" b="1" i="1" dirty="0" err="1"/>
              <a:t>có</a:t>
            </a:r>
            <a:r>
              <a:rPr lang="en-US" sz="2600" b="1" i="1" dirty="0"/>
              <a:t> </a:t>
            </a:r>
            <a:r>
              <a:rPr lang="en-US" sz="2600" b="1" i="1" dirty="0" err="1"/>
              <a:t>biết</a:t>
            </a:r>
            <a:r>
              <a:rPr lang="en-US" sz="2600" b="1" i="1" dirty="0"/>
              <a:t> </a:t>
            </a:r>
            <a:r>
              <a:rPr lang="en-US" sz="2600" b="1" i="1" dirty="0" err="1"/>
              <a:t>mấy</a:t>
            </a:r>
            <a:r>
              <a:rPr lang="en-US" sz="2600" b="1" i="1" dirty="0"/>
              <a:t> </a:t>
            </a:r>
            <a:r>
              <a:rPr lang="en-US" sz="2600" b="1" i="1" dirty="0" err="1"/>
              <a:t>hôm</a:t>
            </a:r>
            <a:r>
              <a:rPr lang="en-US" sz="2600" b="1" i="1" dirty="0"/>
              <a:t> nay </a:t>
            </a:r>
            <a:r>
              <a:rPr lang="en-US" sz="2600" b="1" i="1" dirty="0" err="1"/>
              <a:t>súng</a:t>
            </a:r>
            <a:r>
              <a:rPr lang="en-US" sz="2600" b="1" i="1" dirty="0"/>
              <a:t> </a:t>
            </a:r>
            <a:r>
              <a:rPr lang="en-US" sz="2600" b="1" i="1" dirty="0" err="1"/>
              <a:t>nó</a:t>
            </a:r>
            <a:r>
              <a:rPr lang="en-US" sz="2600" b="1" i="1" dirty="0"/>
              <a:t> </a:t>
            </a:r>
            <a:r>
              <a:rPr lang="en-US" sz="2600" b="1" i="1" dirty="0" err="1"/>
              <a:t>bắn</a:t>
            </a:r>
            <a:r>
              <a:rPr lang="en-US" sz="2600" b="1" i="1" dirty="0"/>
              <a:t> ở </a:t>
            </a:r>
            <a:r>
              <a:rPr lang="en-US" sz="2600" b="1" i="1" dirty="0" err="1"/>
              <a:t>đâu</a:t>
            </a:r>
            <a:r>
              <a:rPr lang="en-US" sz="2600" b="1" i="1" dirty="0"/>
              <a:t> </a:t>
            </a:r>
            <a:r>
              <a:rPr lang="en-US" sz="2600" b="1" i="1" dirty="0" err="1"/>
              <a:t>mà</a:t>
            </a:r>
            <a:r>
              <a:rPr lang="en-US" sz="2600" b="1" i="1" dirty="0"/>
              <a:t> </a:t>
            </a:r>
            <a:r>
              <a:rPr lang="en-US" sz="2600" b="1" i="1" dirty="0" err="1"/>
              <a:t>nghe</a:t>
            </a:r>
            <a:r>
              <a:rPr lang="en-US" sz="2600" b="1" i="1" dirty="0"/>
              <a:t> </a:t>
            </a:r>
            <a:r>
              <a:rPr lang="en-US" sz="2600" b="1" i="1" dirty="0" err="1"/>
              <a:t>rát</a:t>
            </a:r>
            <a:r>
              <a:rPr lang="en-US" sz="2600" b="1" i="1" dirty="0"/>
              <a:t> </a:t>
            </a:r>
            <a:r>
              <a:rPr lang="en-US" sz="2600" b="1" i="1" dirty="0" err="1"/>
              <a:t>thế</a:t>
            </a:r>
            <a:r>
              <a:rPr lang="en-US" sz="2600" b="1" i="1" dirty="0"/>
              <a:t> </a:t>
            </a:r>
            <a:r>
              <a:rPr lang="en-US" sz="2600" b="1" i="1" dirty="0" err="1"/>
              <a:t>không</a:t>
            </a:r>
            <a:r>
              <a:rPr lang="en-US" sz="2600" b="1" i="1" dirty="0" smtClean="0"/>
              <a:t>?</a:t>
            </a:r>
          </a:p>
          <a:p>
            <a:pPr algn="just">
              <a:lnSpc>
                <a:spcPct val="120000"/>
              </a:lnSpc>
              <a:spcBef>
                <a:spcPts val="600"/>
              </a:spcBef>
            </a:pPr>
            <a:r>
              <a:rPr lang="en-US" sz="2600" b="1" i="1" dirty="0" smtClean="0"/>
              <a:t>b</a:t>
            </a:r>
            <a:r>
              <a:rPr lang="en-US" sz="2600" b="1" i="1" dirty="0"/>
              <a:t>) </a:t>
            </a:r>
            <a:r>
              <a:rPr lang="en-US" sz="2600" b="1" i="1" dirty="0" smtClean="0"/>
              <a:t>- </a:t>
            </a:r>
            <a:r>
              <a:rPr lang="en-US" sz="2600" b="1" i="1" dirty="0" err="1" smtClean="0"/>
              <a:t>Các</a:t>
            </a:r>
            <a:r>
              <a:rPr lang="en-US" sz="2600" b="1" i="1" dirty="0" smtClean="0"/>
              <a:t> </a:t>
            </a:r>
            <a:r>
              <a:rPr lang="en-US" sz="2600" b="1" i="1" dirty="0" err="1"/>
              <a:t>ông</a:t>
            </a:r>
            <a:r>
              <a:rPr lang="en-US" sz="2600" b="1" i="1" dirty="0"/>
              <a:t>, </a:t>
            </a:r>
            <a:r>
              <a:rPr lang="en-US" sz="2600" b="1" i="1" dirty="0" err="1"/>
              <a:t>các</a:t>
            </a:r>
            <a:r>
              <a:rPr lang="en-US" sz="2600" b="1" i="1" dirty="0"/>
              <a:t> </a:t>
            </a:r>
            <a:r>
              <a:rPr lang="en-US" sz="2600" b="1" i="1" dirty="0" err="1"/>
              <a:t>bà</a:t>
            </a:r>
            <a:r>
              <a:rPr lang="en-US" sz="2600" b="1" i="1" dirty="0"/>
              <a:t> ở </a:t>
            </a:r>
            <a:r>
              <a:rPr lang="en-US" sz="2600" b="1" i="1" dirty="0" err="1"/>
              <a:t>đâu</a:t>
            </a:r>
            <a:r>
              <a:rPr lang="en-US" sz="2600" b="1" i="1" dirty="0"/>
              <a:t> ta </a:t>
            </a:r>
            <a:r>
              <a:rPr lang="en-US" sz="2600" b="1" i="1" dirty="0" err="1"/>
              <a:t>lên</a:t>
            </a:r>
            <a:r>
              <a:rPr lang="en-US" sz="2600" b="1" i="1" dirty="0"/>
              <a:t> </a:t>
            </a:r>
            <a:r>
              <a:rPr lang="en-US" sz="2600" b="1" i="1" dirty="0" err="1"/>
              <a:t>đấy</a:t>
            </a:r>
            <a:r>
              <a:rPr lang="en-US" sz="2600" b="1" i="1" dirty="0"/>
              <a:t> </a:t>
            </a:r>
            <a:r>
              <a:rPr lang="en-US" sz="2600" b="1" i="1" dirty="0" smtClean="0"/>
              <a:t>ạ?</a:t>
            </a:r>
            <a:endParaRPr lang="en-US" sz="2600" b="1" dirty="0"/>
          </a:p>
          <a:p>
            <a:pPr algn="just">
              <a:lnSpc>
                <a:spcPct val="120000"/>
              </a:lnSpc>
              <a:spcBef>
                <a:spcPts val="600"/>
              </a:spcBef>
            </a:pPr>
            <a:r>
              <a:rPr lang="en-US" sz="2600" b="1" i="1" dirty="0" err="1"/>
              <a:t>Ông</a:t>
            </a:r>
            <a:r>
              <a:rPr lang="en-US" sz="2600" b="1" i="1" dirty="0"/>
              <a:t> Hai </a:t>
            </a:r>
            <a:r>
              <a:rPr lang="en-US" sz="2600" b="1" i="1" dirty="0" err="1"/>
              <a:t>đặt</a:t>
            </a:r>
            <a:r>
              <a:rPr lang="en-US" sz="2600" b="1" i="1" dirty="0"/>
              <a:t> </a:t>
            </a:r>
            <a:r>
              <a:rPr lang="en-US" sz="2600" b="1" i="1" dirty="0" err="1"/>
              <a:t>bát</a:t>
            </a:r>
            <a:r>
              <a:rPr lang="en-US" sz="2600" b="1" i="1" dirty="0"/>
              <a:t> </a:t>
            </a:r>
            <a:r>
              <a:rPr lang="en-US" sz="2600" b="1" i="1" dirty="0" err="1"/>
              <a:t>nước</a:t>
            </a:r>
            <a:r>
              <a:rPr lang="en-US" sz="2600" b="1" i="1" dirty="0"/>
              <a:t> </a:t>
            </a:r>
            <a:r>
              <a:rPr lang="en-US" sz="2600" b="1" i="1" dirty="0" err="1"/>
              <a:t>xuống</a:t>
            </a:r>
            <a:r>
              <a:rPr lang="en-US" sz="2600" b="1" i="1" dirty="0"/>
              <a:t> </a:t>
            </a:r>
            <a:r>
              <a:rPr lang="en-US" sz="2600" b="1" i="1" dirty="0" err="1"/>
              <a:t>chõng</a:t>
            </a:r>
            <a:r>
              <a:rPr lang="en-US" sz="2600" b="1" i="1" dirty="0"/>
              <a:t> </a:t>
            </a:r>
            <a:r>
              <a:rPr lang="en-US" sz="2600" b="1" i="1" dirty="0" err="1"/>
              <a:t>hỏi</a:t>
            </a:r>
            <a:r>
              <a:rPr lang="en-US" sz="2600" b="1" i="1" dirty="0"/>
              <a:t>. </a:t>
            </a:r>
            <a:r>
              <a:rPr lang="en-US" sz="2600" b="1" i="1" dirty="0" err="1"/>
              <a:t>Một</a:t>
            </a:r>
            <a:r>
              <a:rPr lang="en-US" sz="2600" b="1" i="1" dirty="0"/>
              <a:t> </a:t>
            </a:r>
            <a:r>
              <a:rPr lang="en-US" sz="2600" b="1" i="1" dirty="0" err="1"/>
              <a:t>người</a:t>
            </a:r>
            <a:r>
              <a:rPr lang="en-US" sz="2600" b="1" i="1" dirty="0"/>
              <a:t> </a:t>
            </a:r>
            <a:r>
              <a:rPr lang="en-US" sz="2600" b="1" i="1" dirty="0" err="1"/>
              <a:t>đàn</a:t>
            </a:r>
            <a:r>
              <a:rPr lang="en-US" sz="2600" b="1" i="1" dirty="0"/>
              <a:t> </a:t>
            </a:r>
            <a:r>
              <a:rPr lang="en-US" sz="2600" b="1" i="1" dirty="0" err="1"/>
              <a:t>bà</a:t>
            </a:r>
            <a:r>
              <a:rPr lang="en-US" sz="2600" b="1" i="1" dirty="0"/>
              <a:t> </a:t>
            </a:r>
            <a:r>
              <a:rPr lang="en-US" sz="2600" b="1" i="1" dirty="0" err="1"/>
              <a:t>mau</a:t>
            </a:r>
            <a:r>
              <a:rPr lang="en-US" sz="2600" b="1" i="1" dirty="0"/>
              <a:t> </a:t>
            </a:r>
            <a:r>
              <a:rPr lang="en-US" sz="2600" b="1" i="1" dirty="0" err="1"/>
              <a:t>miệng</a:t>
            </a:r>
            <a:r>
              <a:rPr lang="en-US" sz="2600" b="1" i="1" dirty="0"/>
              <a:t> </a:t>
            </a:r>
            <a:r>
              <a:rPr lang="en-US" sz="2600" b="1" i="1" dirty="0" err="1"/>
              <a:t>trả</a:t>
            </a:r>
            <a:r>
              <a:rPr lang="en-US" sz="2600" b="1" i="1" dirty="0"/>
              <a:t> </a:t>
            </a:r>
            <a:r>
              <a:rPr lang="en-US" sz="2600" b="1" i="1" dirty="0" err="1"/>
              <a:t>lời</a:t>
            </a:r>
            <a:r>
              <a:rPr lang="en-US" sz="2600" b="1" i="1" dirty="0"/>
              <a:t>:</a:t>
            </a:r>
            <a:endParaRPr lang="en-US" sz="2600" b="1" dirty="0"/>
          </a:p>
          <a:p>
            <a:pPr algn="just">
              <a:lnSpc>
                <a:spcPct val="120000"/>
              </a:lnSpc>
              <a:spcBef>
                <a:spcPts val="600"/>
              </a:spcBef>
            </a:pPr>
            <a:r>
              <a:rPr lang="en-US" sz="2600" b="1" i="1" dirty="0"/>
              <a:t>    - </a:t>
            </a:r>
            <a:r>
              <a:rPr lang="en-US" sz="2600" b="1" i="1" u="sng" dirty="0" err="1">
                <a:solidFill>
                  <a:srgbClr val="FFFF00"/>
                </a:solidFill>
              </a:rPr>
              <a:t>Thưa</a:t>
            </a:r>
            <a:r>
              <a:rPr lang="en-US" sz="2600" b="1" i="1" u="sng" dirty="0">
                <a:solidFill>
                  <a:srgbClr val="FFFF00"/>
                </a:solidFill>
              </a:rPr>
              <a:t> </a:t>
            </a:r>
            <a:r>
              <a:rPr lang="en-US" sz="2600" b="1" i="1" u="sng" dirty="0" err="1">
                <a:solidFill>
                  <a:srgbClr val="FFFF00"/>
                </a:solidFill>
              </a:rPr>
              <a:t>ông</a:t>
            </a:r>
            <a:r>
              <a:rPr lang="en-US" sz="2600" b="1" i="1" dirty="0"/>
              <a:t>, </a:t>
            </a:r>
            <a:r>
              <a:rPr lang="en-US" sz="2600" b="1" i="1" dirty="0" err="1"/>
              <a:t>chúng</a:t>
            </a:r>
            <a:r>
              <a:rPr lang="en-US" sz="2600" b="1" i="1" dirty="0"/>
              <a:t> </a:t>
            </a:r>
            <a:r>
              <a:rPr lang="en-US" sz="2600" b="1" i="1" dirty="0" err="1"/>
              <a:t>cháu</a:t>
            </a:r>
            <a:r>
              <a:rPr lang="en-US" sz="2600" b="1" i="1" dirty="0"/>
              <a:t> ở </a:t>
            </a:r>
            <a:r>
              <a:rPr lang="en-US" sz="2600" b="1" i="1" dirty="0" err="1"/>
              <a:t>Gia</a:t>
            </a:r>
            <a:r>
              <a:rPr lang="en-US" sz="2600" b="1" i="1" dirty="0"/>
              <a:t> </a:t>
            </a:r>
            <a:r>
              <a:rPr lang="en-US" sz="2600" b="1" i="1" dirty="0" err="1"/>
              <a:t>Lâm</a:t>
            </a:r>
            <a:r>
              <a:rPr lang="en-US" sz="2600" b="1" i="1" dirty="0"/>
              <a:t> </a:t>
            </a:r>
            <a:r>
              <a:rPr lang="en-US" sz="2600" b="1" i="1" dirty="0" err="1"/>
              <a:t>lên</a:t>
            </a:r>
            <a:r>
              <a:rPr lang="en-US" sz="2600" b="1" i="1" dirty="0"/>
              <a:t> </a:t>
            </a:r>
            <a:r>
              <a:rPr lang="en-US" sz="2600" b="1" i="1" dirty="0" err="1"/>
              <a:t>đấy</a:t>
            </a:r>
            <a:r>
              <a:rPr lang="en-US" sz="2600" b="1" i="1" dirty="0"/>
              <a:t> ạ.</a:t>
            </a:r>
            <a:endParaRPr lang="en-US" sz="2600" b="1" dirty="0"/>
          </a:p>
          <a:p>
            <a:pPr>
              <a:lnSpc>
                <a:spcPct val="120000"/>
              </a:lnSpc>
              <a:spcBef>
                <a:spcPts val="600"/>
              </a:spcBef>
            </a:pPr>
            <a:r>
              <a:rPr lang="en-US" sz="2200" b="1" dirty="0"/>
              <a:t>                                </a:t>
            </a:r>
            <a:r>
              <a:rPr lang="en-US" sz="2200" b="1" dirty="0" smtClean="0"/>
              <a:t>                        </a:t>
            </a:r>
            <a:r>
              <a:rPr lang="en-US" sz="2200" b="1" dirty="0"/>
              <a:t>(Kim </a:t>
            </a:r>
            <a:r>
              <a:rPr lang="en-US" sz="2200" b="1" dirty="0" err="1"/>
              <a:t>Lân</a:t>
            </a:r>
            <a:r>
              <a:rPr lang="en-US" sz="2200" b="1" dirty="0"/>
              <a:t>, </a:t>
            </a:r>
            <a:r>
              <a:rPr lang="en-US" sz="2200" b="1" i="1" dirty="0" err="1"/>
              <a:t>Làng</a:t>
            </a:r>
            <a:r>
              <a:rPr lang="en-US" sz="2200" b="1" dirty="0"/>
              <a:t>)</a:t>
            </a:r>
          </a:p>
        </p:txBody>
      </p:sp>
      <p:sp>
        <p:nvSpPr>
          <p:cNvPr id="5" name="Cloud Callout 4"/>
          <p:cNvSpPr/>
          <p:nvPr/>
        </p:nvSpPr>
        <p:spPr>
          <a:xfrm>
            <a:off x="8112224" y="3212976"/>
            <a:ext cx="3744416" cy="3312368"/>
          </a:xfrm>
          <a:prstGeom prst="cloudCallout">
            <a:avLst>
              <a:gd name="adj1" fmla="val -67542"/>
              <a:gd name="adj2" fmla="val 55246"/>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00CC"/>
                </a:solidFill>
                <a:latin typeface="Arial" panose="020B0604020202020204" pitchFamily="34" charset="0"/>
                <a:cs typeface="Arial" panose="020B0604020202020204" pitchFamily="34" charset="0"/>
              </a:rPr>
              <a:t>Trong</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những</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từ</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ngữ</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được</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gạch</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chân</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từ</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ngữ</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nào</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dùng</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để</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gọi</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từ</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ngữ</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nào</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dùng</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để</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đáp</a:t>
            </a:r>
            <a:r>
              <a:rPr lang="en-US" sz="2400" b="1" dirty="0" smtClean="0">
                <a:solidFill>
                  <a:srgbClr val="0000CC"/>
                </a:solidFill>
                <a:latin typeface="Arial" panose="020B0604020202020204" pitchFamily="34" charset="0"/>
                <a:cs typeface="Arial" panose="020B0604020202020204" pitchFamily="34" charset="0"/>
              </a:rPr>
              <a:t>?</a:t>
            </a:r>
            <a:endParaRPr lang="en-US" sz="2400" b="1" dirty="0">
              <a:solidFill>
                <a:srgbClr val="0000CC"/>
              </a:solidFill>
              <a:latin typeface="Arial" panose="020B0604020202020204" pitchFamily="34" charset="0"/>
              <a:cs typeface="Arial" panose="020B0604020202020204" pitchFamily="34" charset="0"/>
            </a:endParaRPr>
          </a:p>
        </p:txBody>
      </p:sp>
      <p:sp>
        <p:nvSpPr>
          <p:cNvPr id="17" name="Rectangle 16"/>
          <p:cNvSpPr/>
          <p:nvPr/>
        </p:nvSpPr>
        <p:spPr>
          <a:xfrm>
            <a:off x="3025484" y="6154897"/>
            <a:ext cx="1774371" cy="51446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00CC"/>
                </a:solidFill>
                <a:latin typeface="Arial" panose="020B0604020202020204" pitchFamily="34" charset="0"/>
                <a:cs typeface="Arial" panose="020B0604020202020204" pitchFamily="34" charset="0"/>
              </a:rPr>
              <a:t>Dùng</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để</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đáp</a:t>
            </a:r>
            <a:endParaRPr lang="en-US" sz="2000" b="1" dirty="0">
              <a:solidFill>
                <a:srgbClr val="0000CC"/>
              </a:solidFill>
              <a:latin typeface="Arial" panose="020B0604020202020204" pitchFamily="34" charset="0"/>
              <a:cs typeface="Arial" panose="020B0604020202020204" pitchFamily="34" charset="0"/>
            </a:endParaRPr>
          </a:p>
        </p:txBody>
      </p:sp>
      <p:sp>
        <p:nvSpPr>
          <p:cNvPr id="18" name="Rectangle 17"/>
          <p:cNvSpPr/>
          <p:nvPr/>
        </p:nvSpPr>
        <p:spPr>
          <a:xfrm>
            <a:off x="3313515" y="2060848"/>
            <a:ext cx="1872208" cy="504056"/>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00CC"/>
                </a:solidFill>
                <a:latin typeface="Arial" panose="020B0604020202020204" pitchFamily="34" charset="0"/>
                <a:cs typeface="Arial" panose="020B0604020202020204" pitchFamily="34" charset="0"/>
              </a:rPr>
              <a:t>Dùng</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để</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gọi</a:t>
            </a:r>
            <a:endParaRPr lang="en-US" sz="2000" b="1" dirty="0">
              <a:solidFill>
                <a:srgbClr val="0000CC"/>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V="1">
            <a:off x="1729339" y="2312876"/>
            <a:ext cx="1584176" cy="4680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017370" y="5848746"/>
            <a:ext cx="1008114" cy="53258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30887" y="1268760"/>
            <a:ext cx="11037721" cy="830997"/>
          </a:xfrm>
          <a:prstGeom prst="rect">
            <a:avLst/>
          </a:prstGeom>
          <a:noFill/>
        </p:spPr>
        <p:txBody>
          <a:bodyPr wrap="square" rtlCol="0">
            <a:spAutoFit/>
          </a:bodyPr>
          <a:lstStyle/>
          <a:p>
            <a:r>
              <a:rPr lang="en-US" sz="2400" b="1" dirty="0" err="1" smtClean="0">
                <a:solidFill>
                  <a:srgbClr val="FFFF00"/>
                </a:solidFill>
              </a:rPr>
              <a:t>Đọc</a:t>
            </a:r>
            <a:r>
              <a:rPr lang="en-US" sz="2400" b="1" dirty="0" smtClean="0">
                <a:solidFill>
                  <a:srgbClr val="FFFF00"/>
                </a:solidFill>
              </a:rPr>
              <a:t> </a:t>
            </a:r>
            <a:r>
              <a:rPr lang="en-US" sz="2400" b="1" dirty="0" err="1" smtClean="0">
                <a:solidFill>
                  <a:srgbClr val="FFFF00"/>
                </a:solidFill>
              </a:rPr>
              <a:t>các</a:t>
            </a:r>
            <a:r>
              <a:rPr lang="en-US" sz="2400" b="1" dirty="0" smtClean="0">
                <a:solidFill>
                  <a:srgbClr val="FFFF00"/>
                </a:solidFill>
              </a:rPr>
              <a:t> </a:t>
            </a:r>
            <a:r>
              <a:rPr lang="en-US" sz="2400" b="1" dirty="0" err="1" smtClean="0">
                <a:solidFill>
                  <a:srgbClr val="FFFF00"/>
                </a:solidFill>
              </a:rPr>
              <a:t>đoạn</a:t>
            </a:r>
            <a:r>
              <a:rPr lang="en-US" sz="2400" b="1" dirty="0" smtClean="0">
                <a:solidFill>
                  <a:srgbClr val="FFFF00"/>
                </a:solidFill>
              </a:rPr>
              <a:t> </a:t>
            </a:r>
            <a:r>
              <a:rPr lang="en-US" sz="2400" b="1" dirty="0" err="1" smtClean="0">
                <a:solidFill>
                  <a:srgbClr val="FFFF00"/>
                </a:solidFill>
              </a:rPr>
              <a:t>trích</a:t>
            </a:r>
            <a:r>
              <a:rPr lang="en-US" sz="2400" b="1" dirty="0" smtClean="0">
                <a:solidFill>
                  <a:srgbClr val="FFFF00"/>
                </a:solidFill>
              </a:rPr>
              <a:t> </a:t>
            </a:r>
            <a:r>
              <a:rPr lang="en-US" sz="2400" b="1" dirty="0" err="1" smtClean="0">
                <a:solidFill>
                  <a:srgbClr val="FFFF00"/>
                </a:solidFill>
              </a:rPr>
              <a:t>sau</a:t>
            </a:r>
            <a:r>
              <a:rPr lang="en-US" sz="2400" b="1" dirty="0" smtClean="0">
                <a:solidFill>
                  <a:srgbClr val="FFFF00"/>
                </a:solidFill>
              </a:rPr>
              <a:t> </a:t>
            </a:r>
            <a:r>
              <a:rPr lang="en-US" sz="2400" b="1" dirty="0" err="1" smtClean="0">
                <a:solidFill>
                  <a:srgbClr val="FFFF00"/>
                </a:solidFill>
              </a:rPr>
              <a:t>đây</a:t>
            </a:r>
            <a:r>
              <a:rPr lang="en-US" sz="2400" b="1" dirty="0" smtClean="0">
                <a:solidFill>
                  <a:srgbClr val="FFFF00"/>
                </a:solidFill>
              </a:rPr>
              <a:t> (</a:t>
            </a:r>
            <a:r>
              <a:rPr lang="en-US" sz="2400" b="1" dirty="0" err="1" smtClean="0">
                <a:solidFill>
                  <a:srgbClr val="FFFF00"/>
                </a:solidFill>
              </a:rPr>
              <a:t>trích</a:t>
            </a:r>
            <a:r>
              <a:rPr lang="en-US" sz="2400" b="1" dirty="0" smtClean="0">
                <a:solidFill>
                  <a:srgbClr val="FFFF00"/>
                </a:solidFill>
              </a:rPr>
              <a:t> </a:t>
            </a:r>
            <a:r>
              <a:rPr lang="en-US" sz="2400" b="1" dirty="0" err="1" smtClean="0">
                <a:solidFill>
                  <a:srgbClr val="FFFF00"/>
                </a:solidFill>
              </a:rPr>
              <a:t>từ</a:t>
            </a:r>
            <a:r>
              <a:rPr lang="en-US" sz="2400" b="1" dirty="0" smtClean="0">
                <a:solidFill>
                  <a:srgbClr val="FFFF00"/>
                </a:solidFill>
              </a:rPr>
              <a:t> </a:t>
            </a:r>
            <a:r>
              <a:rPr lang="en-US" sz="2400" b="1" dirty="0" err="1" smtClean="0">
                <a:solidFill>
                  <a:srgbClr val="FFFF00"/>
                </a:solidFill>
              </a:rPr>
              <a:t>truyện</a:t>
            </a:r>
            <a:r>
              <a:rPr lang="en-US" sz="2400" b="1" dirty="0" smtClean="0">
                <a:solidFill>
                  <a:srgbClr val="FFFF00"/>
                </a:solidFill>
              </a:rPr>
              <a:t> </a:t>
            </a:r>
            <a:r>
              <a:rPr lang="en-US" sz="2400" b="1" dirty="0" err="1" smtClean="0">
                <a:solidFill>
                  <a:srgbClr val="FFFF00"/>
                </a:solidFill>
              </a:rPr>
              <a:t>ngắn</a:t>
            </a:r>
            <a:r>
              <a:rPr lang="en-US" sz="2400" b="1" dirty="0" smtClean="0">
                <a:solidFill>
                  <a:srgbClr val="FFFF00"/>
                </a:solidFill>
              </a:rPr>
              <a:t> </a:t>
            </a:r>
            <a:r>
              <a:rPr lang="en-US" sz="2400" b="1" i="1" dirty="0" err="1" smtClean="0">
                <a:solidFill>
                  <a:srgbClr val="FFFF00"/>
                </a:solidFill>
              </a:rPr>
              <a:t>Làng</a:t>
            </a:r>
            <a:r>
              <a:rPr lang="en-US" sz="2400" b="1" dirty="0" smtClean="0">
                <a:solidFill>
                  <a:srgbClr val="FFFF00"/>
                </a:solidFill>
              </a:rPr>
              <a:t> </a:t>
            </a:r>
            <a:r>
              <a:rPr lang="en-US" sz="2400" b="1" dirty="0" err="1" smtClean="0">
                <a:solidFill>
                  <a:srgbClr val="FFFF00"/>
                </a:solidFill>
              </a:rPr>
              <a:t>của</a:t>
            </a:r>
            <a:r>
              <a:rPr lang="en-US" sz="2400" b="1" dirty="0" smtClean="0">
                <a:solidFill>
                  <a:srgbClr val="FFFF00"/>
                </a:solidFill>
              </a:rPr>
              <a:t> Kim </a:t>
            </a:r>
            <a:r>
              <a:rPr lang="en-US" sz="2400" b="1" dirty="0" err="1" smtClean="0">
                <a:solidFill>
                  <a:srgbClr val="FFFF00"/>
                </a:solidFill>
              </a:rPr>
              <a:t>Lân</a:t>
            </a:r>
            <a:r>
              <a:rPr lang="en-US" sz="2400" b="1" dirty="0" smtClean="0">
                <a:solidFill>
                  <a:srgbClr val="FFFF00"/>
                </a:solidFill>
              </a:rPr>
              <a:t>) </a:t>
            </a:r>
            <a:r>
              <a:rPr lang="en-US" sz="2400" b="1" dirty="0" err="1" smtClean="0">
                <a:solidFill>
                  <a:srgbClr val="FFFF00"/>
                </a:solidFill>
              </a:rPr>
              <a:t>và</a:t>
            </a:r>
            <a:r>
              <a:rPr lang="en-US" sz="2400" b="1" dirty="0" smtClean="0">
                <a:solidFill>
                  <a:srgbClr val="FFFF00"/>
                </a:solidFill>
              </a:rPr>
              <a:t> </a:t>
            </a:r>
            <a:r>
              <a:rPr lang="en-US" sz="2400" b="1" dirty="0" err="1" smtClean="0">
                <a:solidFill>
                  <a:srgbClr val="FFFF00"/>
                </a:solidFill>
              </a:rPr>
              <a:t>trả</a:t>
            </a:r>
            <a:r>
              <a:rPr lang="en-US" sz="2400" b="1" dirty="0" smtClean="0">
                <a:solidFill>
                  <a:srgbClr val="FFFF00"/>
                </a:solidFill>
              </a:rPr>
              <a:t> </a:t>
            </a:r>
            <a:r>
              <a:rPr lang="en-US" sz="2400" b="1" dirty="0" err="1" smtClean="0">
                <a:solidFill>
                  <a:srgbClr val="FFFF00"/>
                </a:solidFill>
              </a:rPr>
              <a:t>lời</a:t>
            </a:r>
            <a:r>
              <a:rPr lang="en-US" sz="2400" b="1" dirty="0" smtClean="0">
                <a:solidFill>
                  <a:srgbClr val="FFFF00"/>
                </a:solidFill>
              </a:rPr>
              <a:t> </a:t>
            </a:r>
            <a:r>
              <a:rPr lang="en-US" sz="2400" b="1" dirty="0" err="1" smtClean="0">
                <a:solidFill>
                  <a:srgbClr val="FFFF00"/>
                </a:solidFill>
              </a:rPr>
              <a:t>câu</a:t>
            </a:r>
            <a:r>
              <a:rPr lang="en-US" sz="2400" b="1" dirty="0" smtClean="0">
                <a:solidFill>
                  <a:srgbClr val="FFFF00"/>
                </a:solidFill>
              </a:rPr>
              <a:t> </a:t>
            </a:r>
            <a:r>
              <a:rPr lang="en-US" sz="2400" b="1" dirty="0" err="1" smtClean="0">
                <a:solidFill>
                  <a:srgbClr val="FFFF00"/>
                </a:solidFill>
              </a:rPr>
              <a:t>hỏi</a:t>
            </a:r>
            <a:r>
              <a:rPr lang="en-US" sz="2400" b="1" dirty="0" smtClean="0">
                <a:solidFill>
                  <a:srgbClr val="FFFF00"/>
                </a:solidFill>
              </a:rPr>
              <a:t>.</a:t>
            </a:r>
            <a:endParaRPr lang="en-US" sz="2400" b="1" dirty="0">
              <a:solidFill>
                <a:srgbClr val="FFFF00"/>
              </a:solidFill>
            </a:endParaRPr>
          </a:p>
        </p:txBody>
      </p:sp>
      <p:sp>
        <p:nvSpPr>
          <p:cNvPr id="11"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a:latin typeface="Arial Hebrew Scholar"/>
              </a:rPr>
              <a:t>	</a:t>
            </a:r>
            <a:r>
              <a:rPr lang="en-US" sz="2800" b="1" smtClean="0">
                <a:solidFill>
                  <a:srgbClr val="0000CC"/>
                </a:solidFill>
              </a:rPr>
              <a:t>III. </a:t>
            </a:r>
            <a:r>
              <a:rPr lang="en-US" sz="2800" b="1" dirty="0">
                <a:solidFill>
                  <a:srgbClr val="0000CC"/>
                </a:solidFill>
              </a:rPr>
              <a:t>Thành </a:t>
            </a:r>
            <a:r>
              <a:rPr lang="en-US" sz="2800" b="1" dirty="0" err="1">
                <a:solidFill>
                  <a:srgbClr val="0000CC"/>
                </a:solidFill>
              </a:rPr>
              <a:t>phần</a:t>
            </a:r>
            <a:r>
              <a:rPr lang="en-US" sz="2800" b="1" dirty="0">
                <a:solidFill>
                  <a:srgbClr val="0000CC"/>
                </a:solidFill>
              </a:rPr>
              <a:t> </a:t>
            </a:r>
            <a:r>
              <a:rPr lang="en-US" sz="2800" b="1" dirty="0" err="1" smtClean="0">
                <a:solidFill>
                  <a:srgbClr val="0000CC"/>
                </a:solidFill>
              </a:rPr>
              <a:t>gọi</a:t>
            </a:r>
            <a:r>
              <a:rPr lang="en-US" sz="2800" b="1" dirty="0" smtClean="0">
                <a:solidFill>
                  <a:srgbClr val="0000CC"/>
                </a:solidFill>
              </a:rPr>
              <a:t> - </a:t>
            </a:r>
            <a:r>
              <a:rPr lang="en-US" sz="2800" b="1" dirty="0" err="1" smtClean="0">
                <a:solidFill>
                  <a:srgbClr val="0000CC"/>
                </a:solidFill>
              </a:rPr>
              <a:t>đáp</a:t>
            </a:r>
            <a:endParaRPr lang="en-US" sz="2800" b="1" dirty="0">
              <a:solidFill>
                <a:srgbClr val="0000CC"/>
              </a:solidFill>
            </a:endParaRPr>
          </a:p>
        </p:txBody>
      </p:sp>
    </p:spTree>
    <p:extLst>
      <p:ext uri="{BB962C8B-B14F-4D97-AF65-F5344CB8AC3E}">
        <p14:creationId xmlns:p14="http://schemas.microsoft.com/office/powerpoint/2010/main" val="223473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wipe(up)">
                                      <p:cBhvr>
                                        <p:cTn id="7" dur="500"/>
                                        <p:tgtEl>
                                          <p:spTgt spid="4">
                                            <p:txEl>
                                              <p:pRg st="1" end="1"/>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up)">
                                      <p:cBhvr>
                                        <p:cTn id="11" dur="500"/>
                                        <p:tgtEl>
                                          <p:spTgt spid="4">
                                            <p:txEl>
                                              <p:pRg st="2" end="2"/>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up)">
                                      <p:cBhvr>
                                        <p:cTn id="15" dur="500"/>
                                        <p:tgtEl>
                                          <p:spTgt spid="4">
                                            <p:txEl>
                                              <p:pRg st="3" end="3"/>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up)">
                                      <p:cBhvr>
                                        <p:cTn id="19" dur="500"/>
                                        <p:tgtEl>
                                          <p:spTgt spid="4">
                                            <p:txEl>
                                              <p:pRg st="4" end="4"/>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up)">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6" name="Cloud Callout 5"/>
          <p:cNvSpPr/>
          <p:nvPr/>
        </p:nvSpPr>
        <p:spPr>
          <a:xfrm>
            <a:off x="8112224" y="1412776"/>
            <a:ext cx="3312368" cy="4485741"/>
          </a:xfrm>
          <a:prstGeom prst="cloudCallou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00CC"/>
                </a:solidFill>
                <a:latin typeface="Arial" panose="020B0604020202020204" pitchFamily="34" charset="0"/>
                <a:cs typeface="Arial" panose="020B0604020202020204" pitchFamily="34" charset="0"/>
              </a:rPr>
              <a:t>Những</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từ</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ngữ</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dùng</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để</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gọi</a:t>
            </a:r>
            <a:r>
              <a:rPr lang="en-US" sz="2400" b="1" dirty="0" smtClean="0">
                <a:solidFill>
                  <a:srgbClr val="0000CC"/>
                </a:solidFill>
                <a:latin typeface="Arial" panose="020B0604020202020204" pitchFamily="34" charset="0"/>
                <a:cs typeface="Arial" panose="020B0604020202020204" pitchFamily="34" charset="0"/>
              </a:rPr>
              <a:t> hay </a:t>
            </a:r>
            <a:r>
              <a:rPr lang="en-US" sz="2400" b="1" dirty="0" err="1" smtClean="0">
                <a:solidFill>
                  <a:srgbClr val="0000CC"/>
                </a:solidFill>
                <a:latin typeface="Arial" panose="020B0604020202020204" pitchFamily="34" charset="0"/>
                <a:cs typeface="Arial" panose="020B0604020202020204" pitchFamily="34" charset="0"/>
              </a:rPr>
              <a:t>đáp</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lời</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người</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khác</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có</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tham</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gia</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diễn</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đạt</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nghĩa</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sự</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việc</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của</a:t>
            </a:r>
            <a:r>
              <a:rPr lang="en-US" sz="2400" b="1" dirty="0" smtClean="0">
                <a:solidFill>
                  <a:srgbClr val="0000CC"/>
                </a:solidFill>
                <a:latin typeface="Arial" panose="020B0604020202020204" pitchFamily="34" charset="0"/>
                <a:cs typeface="Arial" panose="020B0604020202020204" pitchFamily="34" charset="0"/>
              </a:rPr>
              <a:t> </a:t>
            </a:r>
            <a:r>
              <a:rPr lang="en-US" sz="2400" b="1" dirty="0" err="1" smtClean="0">
                <a:solidFill>
                  <a:srgbClr val="0000CC"/>
                </a:solidFill>
                <a:latin typeface="Arial" panose="020B0604020202020204" pitchFamily="34" charset="0"/>
                <a:cs typeface="Arial" panose="020B0604020202020204" pitchFamily="34" charset="0"/>
              </a:rPr>
              <a:t>câu</a:t>
            </a:r>
            <a:r>
              <a:rPr lang="en-US" sz="2400" b="1" dirty="0" smtClean="0">
                <a:solidFill>
                  <a:srgbClr val="0000CC"/>
                </a:solidFill>
                <a:latin typeface="Arial" panose="020B0604020202020204" pitchFamily="34" charset="0"/>
                <a:cs typeface="Arial" panose="020B0604020202020204" pitchFamily="34" charset="0"/>
              </a:rPr>
              <a:t> hay </a:t>
            </a:r>
            <a:r>
              <a:rPr lang="en-US" sz="2400" b="1" dirty="0" err="1" smtClean="0">
                <a:solidFill>
                  <a:srgbClr val="0000CC"/>
                </a:solidFill>
                <a:latin typeface="Arial" panose="020B0604020202020204" pitchFamily="34" charset="0"/>
                <a:cs typeface="Arial" panose="020B0604020202020204" pitchFamily="34" charset="0"/>
              </a:rPr>
              <a:t>không</a:t>
            </a:r>
            <a:r>
              <a:rPr lang="en-US" sz="2400" b="1" dirty="0" smtClean="0">
                <a:solidFill>
                  <a:srgbClr val="0000CC"/>
                </a:solidFill>
                <a:latin typeface="Arial" panose="020B0604020202020204" pitchFamily="34" charset="0"/>
                <a:cs typeface="Arial" panose="020B0604020202020204" pitchFamily="34" charset="0"/>
              </a:rPr>
              <a:t>? </a:t>
            </a:r>
            <a:endParaRPr lang="en-US" sz="2400" b="1" dirty="0">
              <a:solidFill>
                <a:srgbClr val="0000CC"/>
              </a:solidFill>
              <a:latin typeface="Arial" panose="020B0604020202020204" pitchFamily="34" charset="0"/>
              <a:cs typeface="Arial" panose="020B0604020202020204" pitchFamily="34" charset="0"/>
            </a:endParaRPr>
          </a:p>
        </p:txBody>
      </p:sp>
      <p:sp>
        <p:nvSpPr>
          <p:cNvPr id="25" name="Cloud Callout 24"/>
          <p:cNvSpPr/>
          <p:nvPr/>
        </p:nvSpPr>
        <p:spPr>
          <a:xfrm>
            <a:off x="7968208" y="1412775"/>
            <a:ext cx="3600400" cy="4485741"/>
          </a:xfrm>
          <a:prstGeom prst="cloudCallou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chemeClr val="tx1"/>
                </a:solidFill>
                <a:latin typeface="Arial" panose="020B0604020202020204" pitchFamily="34" charset="0"/>
                <a:cs typeface="Arial" panose="020B0604020202020204" pitchFamily="34" charset="0"/>
              </a:rPr>
              <a:t>Các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từ</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dùng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để</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gọi</a:t>
            </a:r>
            <a:r>
              <a:rPr lang="en-US" sz="2600" b="1" dirty="0" smtClean="0">
                <a:solidFill>
                  <a:schemeClr val="tx1"/>
                </a:solidFill>
                <a:latin typeface="Arial" panose="020B0604020202020204" pitchFamily="34" charset="0"/>
                <a:cs typeface="Arial" panose="020B0604020202020204" pitchFamily="34" charset="0"/>
              </a:rPr>
              <a:t> hay </a:t>
            </a:r>
            <a:r>
              <a:rPr lang="en-US" sz="2600" b="1" dirty="0" err="1" smtClean="0">
                <a:solidFill>
                  <a:schemeClr val="tx1"/>
                </a:solidFill>
                <a:latin typeface="Arial" panose="020B0604020202020204" pitchFamily="34" charset="0"/>
                <a:cs typeface="Arial" panose="020B0604020202020204" pitchFamily="34" charset="0"/>
              </a:rPr>
              <a:t>đáp</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không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tham</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gia</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diễn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đạt</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nghĩa</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sự</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việc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của</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câu</a:t>
            </a:r>
            <a:r>
              <a:rPr lang="en-US" sz="2600" b="1" dirty="0" smtClean="0">
                <a:solidFill>
                  <a:schemeClr val="tx1"/>
                </a:solidFill>
                <a:latin typeface="Arial" panose="020B0604020202020204" pitchFamily="34" charset="0"/>
                <a:cs typeface="Arial" panose="020B0604020202020204" pitchFamily="34" charset="0"/>
              </a:rPr>
              <a:t>.</a:t>
            </a:r>
            <a:endParaRPr lang="en-US" sz="2600" b="1" dirty="0">
              <a:solidFill>
                <a:schemeClr val="tx1"/>
              </a:solidFill>
              <a:latin typeface="Arial" panose="020B0604020202020204" pitchFamily="34" charset="0"/>
              <a:cs typeface="Arial" panose="020B0604020202020204" pitchFamily="34" charset="0"/>
            </a:endParaRPr>
          </a:p>
        </p:txBody>
      </p:sp>
      <p:sp>
        <p:nvSpPr>
          <p:cNvPr id="9" name="Rectangle 8"/>
          <p:cNvSpPr/>
          <p:nvPr/>
        </p:nvSpPr>
        <p:spPr>
          <a:xfrm>
            <a:off x="460366" y="1789049"/>
            <a:ext cx="7653345" cy="4206857"/>
          </a:xfrm>
          <a:prstGeom prst="rect">
            <a:avLst/>
          </a:prstGeom>
        </p:spPr>
        <p:txBody>
          <a:bodyPr wrap="square">
            <a:spAutoFit/>
          </a:bodyPr>
          <a:lstStyle/>
          <a:p>
            <a:pPr algn="just">
              <a:lnSpc>
                <a:spcPct val="120000"/>
              </a:lnSpc>
              <a:spcBef>
                <a:spcPts val="600"/>
              </a:spcBef>
            </a:pPr>
            <a:r>
              <a:rPr lang="en-US" sz="2600" b="1" dirty="0" smtClean="0">
                <a:solidFill>
                  <a:srgbClr val="FFFF00"/>
                </a:solidFill>
              </a:rPr>
              <a:t>* </a:t>
            </a:r>
            <a:r>
              <a:rPr lang="en-US" sz="2600" b="1" dirty="0" err="1" smtClean="0">
                <a:solidFill>
                  <a:srgbClr val="FFFF00"/>
                </a:solidFill>
              </a:rPr>
              <a:t>Ví</a:t>
            </a:r>
            <a:r>
              <a:rPr lang="en-US" sz="2600" b="1" dirty="0" smtClean="0">
                <a:solidFill>
                  <a:srgbClr val="FFFF00"/>
                </a:solidFill>
              </a:rPr>
              <a:t> </a:t>
            </a:r>
            <a:r>
              <a:rPr lang="en-US" sz="2600" b="1" dirty="0" err="1">
                <a:solidFill>
                  <a:srgbClr val="FFFF00"/>
                </a:solidFill>
              </a:rPr>
              <a:t>dụ</a:t>
            </a:r>
            <a:r>
              <a:rPr lang="en-US" sz="2600" b="1" dirty="0" smtClean="0">
                <a:solidFill>
                  <a:srgbClr val="FFFF00"/>
                </a:solidFill>
              </a:rPr>
              <a:t>:</a:t>
            </a:r>
          </a:p>
          <a:p>
            <a:pPr algn="just">
              <a:lnSpc>
                <a:spcPct val="120000"/>
              </a:lnSpc>
              <a:spcBef>
                <a:spcPts val="600"/>
              </a:spcBef>
            </a:pPr>
            <a:r>
              <a:rPr lang="en-US" sz="2600" b="1" dirty="0" smtClean="0"/>
              <a:t>a) </a:t>
            </a:r>
            <a:r>
              <a:rPr lang="en-US" sz="2600" b="1" i="1" dirty="0" smtClean="0"/>
              <a:t>- </a:t>
            </a:r>
            <a:r>
              <a:rPr lang="en-US" sz="2600" b="1" i="1" u="sng" dirty="0" err="1" smtClean="0">
                <a:solidFill>
                  <a:srgbClr val="FFFF00"/>
                </a:solidFill>
              </a:rPr>
              <a:t>Này</a:t>
            </a:r>
            <a:r>
              <a:rPr lang="en-US" sz="2600" b="1" i="1" dirty="0"/>
              <a:t>, </a:t>
            </a:r>
            <a:r>
              <a:rPr lang="en-US" sz="2600" b="1" i="1" dirty="0" err="1"/>
              <a:t>bác</a:t>
            </a:r>
            <a:r>
              <a:rPr lang="en-US" sz="2600" b="1" i="1" dirty="0"/>
              <a:t> </a:t>
            </a:r>
            <a:r>
              <a:rPr lang="en-US" sz="2600" b="1" i="1" dirty="0" err="1"/>
              <a:t>có</a:t>
            </a:r>
            <a:r>
              <a:rPr lang="en-US" sz="2600" b="1" i="1" dirty="0"/>
              <a:t> </a:t>
            </a:r>
            <a:r>
              <a:rPr lang="en-US" sz="2600" b="1" i="1" dirty="0" err="1"/>
              <a:t>biết</a:t>
            </a:r>
            <a:r>
              <a:rPr lang="en-US" sz="2600" b="1" i="1" dirty="0"/>
              <a:t> </a:t>
            </a:r>
            <a:r>
              <a:rPr lang="en-US" sz="2600" b="1" i="1" dirty="0" err="1"/>
              <a:t>mấy</a:t>
            </a:r>
            <a:r>
              <a:rPr lang="en-US" sz="2600" b="1" i="1" dirty="0"/>
              <a:t> </a:t>
            </a:r>
            <a:r>
              <a:rPr lang="en-US" sz="2600" b="1" i="1" dirty="0" err="1"/>
              <a:t>hôm</a:t>
            </a:r>
            <a:r>
              <a:rPr lang="en-US" sz="2600" b="1" i="1" dirty="0"/>
              <a:t> nay </a:t>
            </a:r>
            <a:r>
              <a:rPr lang="en-US" sz="2600" b="1" i="1" dirty="0" err="1"/>
              <a:t>súng</a:t>
            </a:r>
            <a:r>
              <a:rPr lang="en-US" sz="2600" b="1" i="1" dirty="0"/>
              <a:t> </a:t>
            </a:r>
            <a:r>
              <a:rPr lang="en-US" sz="2600" b="1" i="1" dirty="0" err="1"/>
              <a:t>nó</a:t>
            </a:r>
            <a:r>
              <a:rPr lang="en-US" sz="2600" b="1" i="1" dirty="0"/>
              <a:t> </a:t>
            </a:r>
            <a:r>
              <a:rPr lang="en-US" sz="2600" b="1" i="1" dirty="0" err="1"/>
              <a:t>bắn</a:t>
            </a:r>
            <a:r>
              <a:rPr lang="en-US" sz="2600" b="1" i="1" dirty="0"/>
              <a:t> ở </a:t>
            </a:r>
            <a:r>
              <a:rPr lang="en-US" sz="2600" b="1" i="1" dirty="0" err="1"/>
              <a:t>đâu</a:t>
            </a:r>
            <a:r>
              <a:rPr lang="en-US" sz="2600" b="1" i="1" dirty="0"/>
              <a:t> </a:t>
            </a:r>
            <a:r>
              <a:rPr lang="en-US" sz="2600" b="1" i="1" dirty="0" err="1"/>
              <a:t>mà</a:t>
            </a:r>
            <a:r>
              <a:rPr lang="en-US" sz="2600" b="1" i="1" dirty="0"/>
              <a:t> </a:t>
            </a:r>
            <a:r>
              <a:rPr lang="en-US" sz="2600" b="1" i="1" dirty="0" err="1"/>
              <a:t>nghe</a:t>
            </a:r>
            <a:r>
              <a:rPr lang="en-US" sz="2600" b="1" i="1" dirty="0"/>
              <a:t> </a:t>
            </a:r>
            <a:r>
              <a:rPr lang="en-US" sz="2600" b="1" i="1" dirty="0" err="1"/>
              <a:t>rát</a:t>
            </a:r>
            <a:r>
              <a:rPr lang="en-US" sz="2600" b="1" i="1" dirty="0"/>
              <a:t> </a:t>
            </a:r>
            <a:r>
              <a:rPr lang="en-US" sz="2600" b="1" i="1" dirty="0" err="1"/>
              <a:t>thế</a:t>
            </a:r>
            <a:r>
              <a:rPr lang="en-US" sz="2600" b="1" i="1" dirty="0"/>
              <a:t> </a:t>
            </a:r>
            <a:r>
              <a:rPr lang="en-US" sz="2600" b="1" i="1" dirty="0" err="1"/>
              <a:t>không</a:t>
            </a:r>
            <a:r>
              <a:rPr lang="en-US" sz="2600" b="1" i="1" dirty="0" smtClean="0"/>
              <a:t>?</a:t>
            </a:r>
          </a:p>
          <a:p>
            <a:pPr algn="just">
              <a:lnSpc>
                <a:spcPct val="120000"/>
              </a:lnSpc>
              <a:spcBef>
                <a:spcPts val="600"/>
              </a:spcBef>
            </a:pPr>
            <a:r>
              <a:rPr lang="en-US" sz="2600" b="1" i="1" dirty="0" smtClean="0"/>
              <a:t>b</a:t>
            </a:r>
            <a:r>
              <a:rPr lang="en-US" sz="2600" b="1" i="1" dirty="0"/>
              <a:t>) </a:t>
            </a:r>
            <a:r>
              <a:rPr lang="en-US" sz="2600" b="1" i="1" dirty="0" smtClean="0"/>
              <a:t>- </a:t>
            </a:r>
            <a:r>
              <a:rPr lang="en-US" sz="2600" b="1" i="1" dirty="0" err="1" smtClean="0"/>
              <a:t>Các</a:t>
            </a:r>
            <a:r>
              <a:rPr lang="en-US" sz="2600" b="1" i="1" dirty="0" smtClean="0"/>
              <a:t> </a:t>
            </a:r>
            <a:r>
              <a:rPr lang="en-US" sz="2600" b="1" i="1" dirty="0" err="1"/>
              <a:t>ông</a:t>
            </a:r>
            <a:r>
              <a:rPr lang="en-US" sz="2600" b="1" i="1" dirty="0"/>
              <a:t>, </a:t>
            </a:r>
            <a:r>
              <a:rPr lang="en-US" sz="2600" b="1" i="1" dirty="0" err="1"/>
              <a:t>các</a:t>
            </a:r>
            <a:r>
              <a:rPr lang="en-US" sz="2600" b="1" i="1" dirty="0"/>
              <a:t> </a:t>
            </a:r>
            <a:r>
              <a:rPr lang="en-US" sz="2600" b="1" i="1" dirty="0" err="1"/>
              <a:t>bà</a:t>
            </a:r>
            <a:r>
              <a:rPr lang="en-US" sz="2600" b="1" i="1" dirty="0"/>
              <a:t> ở </a:t>
            </a:r>
            <a:r>
              <a:rPr lang="en-US" sz="2600" b="1" i="1" dirty="0" err="1"/>
              <a:t>đâu</a:t>
            </a:r>
            <a:r>
              <a:rPr lang="en-US" sz="2600" b="1" i="1" dirty="0"/>
              <a:t> ta </a:t>
            </a:r>
            <a:r>
              <a:rPr lang="en-US" sz="2600" b="1" i="1" dirty="0" err="1"/>
              <a:t>lên</a:t>
            </a:r>
            <a:r>
              <a:rPr lang="en-US" sz="2600" b="1" i="1" dirty="0"/>
              <a:t> </a:t>
            </a:r>
            <a:r>
              <a:rPr lang="en-US" sz="2600" b="1" i="1" dirty="0" err="1"/>
              <a:t>đấy</a:t>
            </a:r>
            <a:r>
              <a:rPr lang="en-US" sz="2600" b="1" i="1" dirty="0"/>
              <a:t> </a:t>
            </a:r>
            <a:r>
              <a:rPr lang="en-US" sz="2600" b="1" i="1" dirty="0" smtClean="0"/>
              <a:t>ạ?</a:t>
            </a:r>
            <a:endParaRPr lang="en-US" sz="2600" b="1" dirty="0"/>
          </a:p>
          <a:p>
            <a:pPr algn="just">
              <a:lnSpc>
                <a:spcPct val="120000"/>
              </a:lnSpc>
              <a:spcBef>
                <a:spcPts val="600"/>
              </a:spcBef>
            </a:pPr>
            <a:r>
              <a:rPr lang="en-US" sz="2600" b="1" i="1" dirty="0" err="1"/>
              <a:t>Ông</a:t>
            </a:r>
            <a:r>
              <a:rPr lang="en-US" sz="2600" b="1" i="1" dirty="0"/>
              <a:t> Hai </a:t>
            </a:r>
            <a:r>
              <a:rPr lang="en-US" sz="2600" b="1" i="1" dirty="0" err="1"/>
              <a:t>đặt</a:t>
            </a:r>
            <a:r>
              <a:rPr lang="en-US" sz="2600" b="1" i="1" dirty="0"/>
              <a:t> </a:t>
            </a:r>
            <a:r>
              <a:rPr lang="en-US" sz="2600" b="1" i="1" dirty="0" err="1"/>
              <a:t>bát</a:t>
            </a:r>
            <a:r>
              <a:rPr lang="en-US" sz="2600" b="1" i="1" dirty="0"/>
              <a:t> </a:t>
            </a:r>
            <a:r>
              <a:rPr lang="en-US" sz="2600" b="1" i="1" dirty="0" err="1"/>
              <a:t>nước</a:t>
            </a:r>
            <a:r>
              <a:rPr lang="en-US" sz="2600" b="1" i="1" dirty="0"/>
              <a:t> </a:t>
            </a:r>
            <a:r>
              <a:rPr lang="en-US" sz="2600" b="1" i="1" dirty="0" err="1"/>
              <a:t>xuống</a:t>
            </a:r>
            <a:r>
              <a:rPr lang="en-US" sz="2600" b="1" i="1" dirty="0"/>
              <a:t> </a:t>
            </a:r>
            <a:r>
              <a:rPr lang="en-US" sz="2600" b="1" i="1" dirty="0" err="1"/>
              <a:t>chõng</a:t>
            </a:r>
            <a:r>
              <a:rPr lang="en-US" sz="2600" b="1" i="1" dirty="0"/>
              <a:t> </a:t>
            </a:r>
            <a:r>
              <a:rPr lang="en-US" sz="2600" b="1" i="1" dirty="0" err="1"/>
              <a:t>hỏi</a:t>
            </a:r>
            <a:r>
              <a:rPr lang="en-US" sz="2600" b="1" i="1" dirty="0"/>
              <a:t>. </a:t>
            </a:r>
            <a:r>
              <a:rPr lang="en-US" sz="2600" b="1" i="1" dirty="0" err="1"/>
              <a:t>Một</a:t>
            </a:r>
            <a:r>
              <a:rPr lang="en-US" sz="2600" b="1" i="1" dirty="0"/>
              <a:t> </a:t>
            </a:r>
            <a:r>
              <a:rPr lang="en-US" sz="2600" b="1" i="1" dirty="0" err="1"/>
              <a:t>người</a:t>
            </a:r>
            <a:r>
              <a:rPr lang="en-US" sz="2600" b="1" i="1" dirty="0"/>
              <a:t> </a:t>
            </a:r>
            <a:r>
              <a:rPr lang="en-US" sz="2600" b="1" i="1" dirty="0" err="1"/>
              <a:t>đàn</a:t>
            </a:r>
            <a:r>
              <a:rPr lang="en-US" sz="2600" b="1" i="1" dirty="0"/>
              <a:t> </a:t>
            </a:r>
            <a:r>
              <a:rPr lang="en-US" sz="2600" b="1" i="1" dirty="0" err="1"/>
              <a:t>bà</a:t>
            </a:r>
            <a:r>
              <a:rPr lang="en-US" sz="2600" b="1" i="1" dirty="0"/>
              <a:t> </a:t>
            </a:r>
            <a:r>
              <a:rPr lang="en-US" sz="2600" b="1" i="1" dirty="0" err="1"/>
              <a:t>mau</a:t>
            </a:r>
            <a:r>
              <a:rPr lang="en-US" sz="2600" b="1" i="1" dirty="0"/>
              <a:t> </a:t>
            </a:r>
            <a:r>
              <a:rPr lang="en-US" sz="2600" b="1" i="1" dirty="0" err="1"/>
              <a:t>miệng</a:t>
            </a:r>
            <a:r>
              <a:rPr lang="en-US" sz="2600" b="1" i="1" dirty="0"/>
              <a:t> </a:t>
            </a:r>
            <a:r>
              <a:rPr lang="en-US" sz="2600" b="1" i="1" dirty="0" err="1"/>
              <a:t>trả</a:t>
            </a:r>
            <a:r>
              <a:rPr lang="en-US" sz="2600" b="1" i="1" dirty="0"/>
              <a:t> </a:t>
            </a:r>
            <a:r>
              <a:rPr lang="en-US" sz="2600" b="1" i="1" dirty="0" err="1"/>
              <a:t>lời</a:t>
            </a:r>
            <a:r>
              <a:rPr lang="en-US" sz="2600" b="1" i="1" dirty="0"/>
              <a:t>:</a:t>
            </a:r>
            <a:endParaRPr lang="en-US" sz="2600" b="1" dirty="0"/>
          </a:p>
          <a:p>
            <a:pPr algn="just">
              <a:lnSpc>
                <a:spcPct val="120000"/>
              </a:lnSpc>
              <a:spcBef>
                <a:spcPts val="600"/>
              </a:spcBef>
            </a:pPr>
            <a:r>
              <a:rPr lang="en-US" sz="2600" b="1" i="1" dirty="0"/>
              <a:t>    - </a:t>
            </a:r>
            <a:r>
              <a:rPr lang="en-US" sz="2600" b="1" i="1" u="sng" dirty="0" err="1">
                <a:solidFill>
                  <a:srgbClr val="FFFF00"/>
                </a:solidFill>
              </a:rPr>
              <a:t>Thưa</a:t>
            </a:r>
            <a:r>
              <a:rPr lang="en-US" sz="2600" b="1" i="1" u="sng" dirty="0">
                <a:solidFill>
                  <a:srgbClr val="FFFF00"/>
                </a:solidFill>
              </a:rPr>
              <a:t> </a:t>
            </a:r>
            <a:r>
              <a:rPr lang="en-US" sz="2600" b="1" i="1" u="sng" dirty="0" err="1">
                <a:solidFill>
                  <a:srgbClr val="FFFF00"/>
                </a:solidFill>
              </a:rPr>
              <a:t>ông</a:t>
            </a:r>
            <a:r>
              <a:rPr lang="en-US" sz="2600" b="1" i="1" dirty="0"/>
              <a:t>, </a:t>
            </a:r>
            <a:r>
              <a:rPr lang="en-US" sz="2600" b="1" i="1" dirty="0" err="1"/>
              <a:t>chúng</a:t>
            </a:r>
            <a:r>
              <a:rPr lang="en-US" sz="2600" b="1" i="1" dirty="0"/>
              <a:t> </a:t>
            </a:r>
            <a:r>
              <a:rPr lang="en-US" sz="2600" b="1" i="1" dirty="0" err="1"/>
              <a:t>cháu</a:t>
            </a:r>
            <a:r>
              <a:rPr lang="en-US" sz="2600" b="1" i="1" dirty="0"/>
              <a:t> ở </a:t>
            </a:r>
            <a:r>
              <a:rPr lang="en-US" sz="2600" b="1" i="1" dirty="0" err="1"/>
              <a:t>Gia</a:t>
            </a:r>
            <a:r>
              <a:rPr lang="en-US" sz="2600" b="1" i="1" dirty="0"/>
              <a:t> </a:t>
            </a:r>
            <a:r>
              <a:rPr lang="en-US" sz="2600" b="1" i="1" dirty="0" err="1"/>
              <a:t>Lâm</a:t>
            </a:r>
            <a:r>
              <a:rPr lang="en-US" sz="2600" b="1" i="1" dirty="0"/>
              <a:t> </a:t>
            </a:r>
            <a:r>
              <a:rPr lang="en-US" sz="2600" b="1" i="1" dirty="0" err="1"/>
              <a:t>lên</a:t>
            </a:r>
            <a:r>
              <a:rPr lang="en-US" sz="2600" b="1" i="1" dirty="0"/>
              <a:t> </a:t>
            </a:r>
            <a:r>
              <a:rPr lang="en-US" sz="2600" b="1" i="1" dirty="0" err="1"/>
              <a:t>đấy</a:t>
            </a:r>
            <a:r>
              <a:rPr lang="en-US" sz="2600" b="1" i="1" dirty="0"/>
              <a:t> ạ.</a:t>
            </a:r>
            <a:endParaRPr lang="en-US" sz="2600" b="1" dirty="0"/>
          </a:p>
          <a:p>
            <a:pPr>
              <a:lnSpc>
                <a:spcPct val="120000"/>
              </a:lnSpc>
              <a:spcBef>
                <a:spcPts val="600"/>
              </a:spcBef>
            </a:pPr>
            <a:r>
              <a:rPr lang="en-US" sz="2200" b="1" dirty="0"/>
              <a:t>                                </a:t>
            </a:r>
            <a:r>
              <a:rPr lang="en-US" sz="2200" b="1" dirty="0" smtClean="0"/>
              <a:t>                        </a:t>
            </a:r>
            <a:r>
              <a:rPr lang="en-US" sz="2200" b="1" dirty="0"/>
              <a:t>(Kim </a:t>
            </a:r>
            <a:r>
              <a:rPr lang="en-US" sz="2200" b="1" dirty="0" err="1"/>
              <a:t>Lân</a:t>
            </a:r>
            <a:r>
              <a:rPr lang="en-US" sz="2200" b="1" dirty="0"/>
              <a:t>, </a:t>
            </a:r>
            <a:r>
              <a:rPr lang="en-US" sz="2200" b="1" i="1" dirty="0" err="1"/>
              <a:t>Làng</a:t>
            </a:r>
            <a:r>
              <a:rPr lang="en-US" sz="2200" b="1" dirty="0"/>
              <a:t>)</a:t>
            </a:r>
          </a:p>
        </p:txBody>
      </p:sp>
      <p:cxnSp>
        <p:nvCxnSpPr>
          <p:cNvPr id="8" name="Straight Connector 7"/>
          <p:cNvCxnSpPr/>
          <p:nvPr/>
        </p:nvCxnSpPr>
        <p:spPr>
          <a:xfrm>
            <a:off x="1172136" y="2636912"/>
            <a:ext cx="64807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27448" y="5301208"/>
            <a:ext cx="158417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a:latin typeface="Arial Hebrew Scholar"/>
              </a:rPr>
              <a:t>	</a:t>
            </a:r>
            <a:r>
              <a:rPr lang="en-US" sz="2800" b="1" smtClean="0">
                <a:solidFill>
                  <a:srgbClr val="0000CC"/>
                </a:solidFill>
              </a:rPr>
              <a:t>III</a:t>
            </a:r>
            <a:r>
              <a:rPr lang="en-US" sz="2800" b="1" dirty="0" smtClean="0">
                <a:solidFill>
                  <a:srgbClr val="0000CC"/>
                </a:solidFill>
              </a:rPr>
              <a:t>. </a:t>
            </a:r>
            <a:r>
              <a:rPr lang="en-US" sz="2800" b="1" dirty="0">
                <a:solidFill>
                  <a:srgbClr val="0000CC"/>
                </a:solidFill>
              </a:rPr>
              <a:t>Thành </a:t>
            </a:r>
            <a:r>
              <a:rPr lang="en-US" sz="2800" b="1" dirty="0" err="1">
                <a:solidFill>
                  <a:srgbClr val="0000CC"/>
                </a:solidFill>
              </a:rPr>
              <a:t>phần</a:t>
            </a:r>
            <a:r>
              <a:rPr lang="en-US" sz="2800" b="1" dirty="0">
                <a:solidFill>
                  <a:srgbClr val="0000CC"/>
                </a:solidFill>
              </a:rPr>
              <a:t> </a:t>
            </a:r>
            <a:r>
              <a:rPr lang="en-US" sz="2800" b="1" dirty="0" err="1" smtClean="0">
                <a:solidFill>
                  <a:srgbClr val="0000CC"/>
                </a:solidFill>
              </a:rPr>
              <a:t>gọi</a:t>
            </a:r>
            <a:r>
              <a:rPr lang="en-US" sz="2800" b="1" dirty="0" smtClean="0">
                <a:solidFill>
                  <a:srgbClr val="0000CC"/>
                </a:solidFill>
              </a:rPr>
              <a:t> - </a:t>
            </a:r>
            <a:r>
              <a:rPr lang="en-US" sz="2800" b="1" dirty="0" err="1" smtClean="0">
                <a:solidFill>
                  <a:srgbClr val="0000CC"/>
                </a:solidFill>
              </a:rPr>
              <a:t>đáp</a:t>
            </a:r>
            <a:endParaRPr lang="en-US" sz="2800" b="1" dirty="0">
              <a:solidFill>
                <a:srgbClr val="0000CC"/>
              </a:solidFill>
            </a:endParaRPr>
          </a:p>
        </p:txBody>
      </p:sp>
    </p:spTree>
    <p:extLst>
      <p:ext uri="{BB962C8B-B14F-4D97-AF65-F5344CB8AC3E}">
        <p14:creationId xmlns:p14="http://schemas.microsoft.com/office/powerpoint/2010/main" val="328576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989"/>
            <a:ext cx="12192000" cy="693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65198" y="1772816"/>
            <a:ext cx="11072775" cy="2862322"/>
          </a:xfrm>
          <a:prstGeom prst="rect">
            <a:avLst/>
          </a:prstGeom>
        </p:spPr>
        <p:txBody>
          <a:bodyPr wrap="none">
            <a:spAutoFit/>
          </a:bodyPr>
          <a:lstStyle/>
          <a:p>
            <a:pPr marL="0" indent="0" algn="ctr">
              <a:lnSpc>
                <a:spcPct val="150000"/>
              </a:lnSpc>
              <a:buNone/>
            </a:pPr>
            <a:r>
              <a:rPr lang="en-US" sz="6000" b="1" dirty="0" smtClean="0">
                <a:ln w="12700">
                  <a:solidFill>
                    <a:schemeClr val="tx2">
                      <a:lumMod val="75000"/>
                    </a:schemeClr>
                  </a:solidFill>
                  <a:prstDash val="solid"/>
                </a:ln>
                <a:solidFill>
                  <a:srgbClr val="FF0000"/>
                </a:solidFill>
                <a:latin typeface="Arial" panose="020B0604020202020204" pitchFamily="34" charset="0"/>
                <a:cs typeface="Arial" panose="020B0604020202020204" pitchFamily="34" charset="0"/>
              </a:rPr>
              <a:t>KHỞI NGỮ</a:t>
            </a:r>
          </a:p>
          <a:p>
            <a:pPr marL="0" indent="0" algn="ctr">
              <a:lnSpc>
                <a:spcPct val="150000"/>
              </a:lnSpc>
              <a:buNone/>
            </a:pPr>
            <a:r>
              <a:rPr lang="en-US" sz="6000" b="1" dirty="0" smtClean="0">
                <a:ln w="12700">
                  <a:solidFill>
                    <a:schemeClr val="tx2">
                      <a:lumMod val="75000"/>
                    </a:schemeClr>
                  </a:solidFill>
                  <a:prstDash val="solid"/>
                </a:ln>
                <a:solidFill>
                  <a:srgbClr val="FF0000"/>
                </a:solidFill>
                <a:latin typeface="Arial" panose="020B0604020202020204" pitchFamily="34" charset="0"/>
                <a:cs typeface="Arial" panose="020B0604020202020204" pitchFamily="34" charset="0"/>
              </a:rPr>
              <a:t>CÁC THÀNH PHẦN BIỆT LẬP </a:t>
            </a:r>
            <a:endParaRPr lang="en-US" sz="6000" b="1" dirty="0">
              <a:ln w="12700">
                <a:solidFill>
                  <a:schemeClr val="tx2">
                    <a:lumMod val="75000"/>
                  </a:schemeClr>
                </a:solidFill>
                <a:prstDash val="solid"/>
              </a:ln>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842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Cloud Callout 4"/>
          <p:cNvSpPr/>
          <p:nvPr/>
        </p:nvSpPr>
        <p:spPr>
          <a:xfrm>
            <a:off x="8265341" y="1742423"/>
            <a:ext cx="3346377" cy="4965229"/>
          </a:xfrm>
          <a:prstGeom prst="cloudCallout">
            <a:avLst>
              <a:gd name="adj1" fmla="val -74853"/>
              <a:gd name="adj2" fmla="val 47992"/>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solidFill>
                  <a:srgbClr val="0000CC"/>
                </a:solidFill>
                <a:latin typeface="Arial" panose="020B0604020202020204" pitchFamily="34" charset="0"/>
                <a:cs typeface="Arial" panose="020B0604020202020204" pitchFamily="34" charset="0"/>
              </a:rPr>
              <a:t>Trong</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những</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từ</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ngữ</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được</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gạch</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chân</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từ</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ngữ</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nào</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dùng</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để</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tạo</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lập</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cuộc</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thoại</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từ</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ngữ</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nào</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dùng</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để</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duy</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trì</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cuộc</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thoại</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đang</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diễn</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ra</a:t>
            </a:r>
            <a:r>
              <a:rPr lang="en-US" sz="2200" b="1" dirty="0" smtClean="0">
                <a:solidFill>
                  <a:srgbClr val="0000CC"/>
                </a:solidFill>
                <a:latin typeface="Arial" panose="020B0604020202020204" pitchFamily="34" charset="0"/>
                <a:cs typeface="Arial" panose="020B0604020202020204" pitchFamily="34" charset="0"/>
              </a:rPr>
              <a:t>?</a:t>
            </a:r>
            <a:endParaRPr lang="en-US" sz="2200" b="1" dirty="0">
              <a:solidFill>
                <a:srgbClr val="0000CC"/>
              </a:solidFill>
              <a:latin typeface="Arial" panose="020B0604020202020204" pitchFamily="34" charset="0"/>
              <a:cs typeface="Arial" panose="020B0604020202020204" pitchFamily="34" charset="0"/>
            </a:endParaRPr>
          </a:p>
        </p:txBody>
      </p:sp>
      <p:sp>
        <p:nvSpPr>
          <p:cNvPr id="17" name="Rectangle 16"/>
          <p:cNvSpPr/>
          <p:nvPr/>
        </p:nvSpPr>
        <p:spPr>
          <a:xfrm>
            <a:off x="2609460" y="5949280"/>
            <a:ext cx="3456384" cy="64807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latin typeface="Arial" panose="020B0604020202020204" pitchFamily="34" charset="0"/>
                <a:cs typeface="Arial" panose="020B0604020202020204" pitchFamily="34" charset="0"/>
              </a:rPr>
              <a:t>Dùng để duy trì cuộc thoại</a:t>
            </a:r>
            <a:endParaRPr lang="en-US" sz="2000" b="1">
              <a:solidFill>
                <a:srgbClr val="0000CC"/>
              </a:solidFill>
              <a:latin typeface="Arial" panose="020B0604020202020204" pitchFamily="34" charset="0"/>
              <a:cs typeface="Arial" panose="020B0604020202020204" pitchFamily="34" charset="0"/>
            </a:endParaRPr>
          </a:p>
        </p:txBody>
      </p:sp>
      <p:sp>
        <p:nvSpPr>
          <p:cNvPr id="18" name="Rectangle 17"/>
          <p:cNvSpPr/>
          <p:nvPr/>
        </p:nvSpPr>
        <p:spPr>
          <a:xfrm>
            <a:off x="3215680" y="1624452"/>
            <a:ext cx="3456384" cy="648072"/>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1" dirty="0" err="1" smtClean="0">
                <a:solidFill>
                  <a:srgbClr val="0000CC"/>
                </a:solidFill>
                <a:latin typeface="Arial" panose="020B0604020202020204" pitchFamily="34" charset="0"/>
                <a:cs typeface="Arial" panose="020B0604020202020204" pitchFamily="34" charset="0"/>
              </a:rPr>
              <a:t>Dùng</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để</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tạo</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lập</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cuộc</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thoại</a:t>
            </a:r>
            <a:endParaRPr lang="en-US" sz="2000" b="1" dirty="0">
              <a:solidFill>
                <a:srgbClr val="0000CC"/>
              </a:solidFill>
              <a:latin typeface="Arial" panose="020B0604020202020204" pitchFamily="34" charset="0"/>
              <a:cs typeface="Arial" panose="020B0604020202020204" pitchFamily="34" charset="0"/>
            </a:endParaRPr>
          </a:p>
        </p:txBody>
      </p:sp>
      <p:cxnSp>
        <p:nvCxnSpPr>
          <p:cNvPr id="20" name="Straight Arrow Connector 19"/>
          <p:cNvCxnSpPr/>
          <p:nvPr/>
        </p:nvCxnSpPr>
        <p:spPr>
          <a:xfrm flipV="1">
            <a:off x="1631504" y="1974499"/>
            <a:ext cx="1584176" cy="468052"/>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7" idx="1"/>
          </p:cNvCxnSpPr>
          <p:nvPr/>
        </p:nvCxnSpPr>
        <p:spPr>
          <a:xfrm>
            <a:off x="1919536" y="5373216"/>
            <a:ext cx="689924" cy="9001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30887" y="1742423"/>
            <a:ext cx="7653345" cy="4206857"/>
          </a:xfrm>
          <a:prstGeom prst="rect">
            <a:avLst/>
          </a:prstGeom>
        </p:spPr>
        <p:txBody>
          <a:bodyPr wrap="square">
            <a:spAutoFit/>
          </a:bodyPr>
          <a:lstStyle/>
          <a:p>
            <a:pPr algn="just">
              <a:lnSpc>
                <a:spcPct val="120000"/>
              </a:lnSpc>
              <a:spcBef>
                <a:spcPts val="600"/>
              </a:spcBef>
            </a:pPr>
            <a:r>
              <a:rPr lang="en-US" sz="2600" b="1" dirty="0" smtClean="0">
                <a:solidFill>
                  <a:srgbClr val="FFFF00"/>
                </a:solidFill>
              </a:rPr>
              <a:t>* </a:t>
            </a:r>
            <a:r>
              <a:rPr lang="en-US" sz="2600" b="1" dirty="0" err="1" smtClean="0">
                <a:solidFill>
                  <a:srgbClr val="FFFF00"/>
                </a:solidFill>
              </a:rPr>
              <a:t>Ví</a:t>
            </a:r>
            <a:r>
              <a:rPr lang="en-US" sz="2600" b="1" dirty="0" smtClean="0">
                <a:solidFill>
                  <a:srgbClr val="FFFF00"/>
                </a:solidFill>
              </a:rPr>
              <a:t> </a:t>
            </a:r>
            <a:r>
              <a:rPr lang="en-US" sz="2600" b="1" dirty="0" err="1">
                <a:solidFill>
                  <a:srgbClr val="FFFF00"/>
                </a:solidFill>
              </a:rPr>
              <a:t>dụ</a:t>
            </a:r>
            <a:r>
              <a:rPr lang="en-US" sz="2600" b="1" dirty="0" smtClean="0">
                <a:solidFill>
                  <a:srgbClr val="FFFF00"/>
                </a:solidFill>
              </a:rPr>
              <a:t>:</a:t>
            </a:r>
          </a:p>
          <a:p>
            <a:pPr algn="just">
              <a:lnSpc>
                <a:spcPct val="120000"/>
              </a:lnSpc>
              <a:spcBef>
                <a:spcPts val="600"/>
              </a:spcBef>
            </a:pPr>
            <a:r>
              <a:rPr lang="en-US" sz="2600" b="1" dirty="0" smtClean="0"/>
              <a:t>a) </a:t>
            </a:r>
            <a:r>
              <a:rPr lang="en-US" sz="2600" b="1" i="1" dirty="0" smtClean="0"/>
              <a:t>- </a:t>
            </a:r>
            <a:r>
              <a:rPr lang="en-US" sz="2600" b="1" i="1" u="sng" dirty="0" err="1" smtClean="0">
                <a:solidFill>
                  <a:srgbClr val="FFFF00"/>
                </a:solidFill>
              </a:rPr>
              <a:t>Này</a:t>
            </a:r>
            <a:r>
              <a:rPr lang="en-US" sz="2600" b="1" i="1" dirty="0"/>
              <a:t>, </a:t>
            </a:r>
            <a:r>
              <a:rPr lang="en-US" sz="2600" b="1" i="1" dirty="0" err="1"/>
              <a:t>bác</a:t>
            </a:r>
            <a:r>
              <a:rPr lang="en-US" sz="2600" b="1" i="1" dirty="0"/>
              <a:t> </a:t>
            </a:r>
            <a:r>
              <a:rPr lang="en-US" sz="2600" b="1" i="1" dirty="0" err="1"/>
              <a:t>có</a:t>
            </a:r>
            <a:r>
              <a:rPr lang="en-US" sz="2600" b="1" i="1" dirty="0"/>
              <a:t> </a:t>
            </a:r>
            <a:r>
              <a:rPr lang="en-US" sz="2600" b="1" i="1" dirty="0" err="1"/>
              <a:t>biết</a:t>
            </a:r>
            <a:r>
              <a:rPr lang="en-US" sz="2600" b="1" i="1" dirty="0"/>
              <a:t> </a:t>
            </a:r>
            <a:r>
              <a:rPr lang="en-US" sz="2600" b="1" i="1" dirty="0" err="1"/>
              <a:t>mấy</a:t>
            </a:r>
            <a:r>
              <a:rPr lang="en-US" sz="2600" b="1" i="1" dirty="0"/>
              <a:t> </a:t>
            </a:r>
            <a:r>
              <a:rPr lang="en-US" sz="2600" b="1" i="1" dirty="0" err="1"/>
              <a:t>hôm</a:t>
            </a:r>
            <a:r>
              <a:rPr lang="en-US" sz="2600" b="1" i="1" dirty="0"/>
              <a:t> nay </a:t>
            </a:r>
            <a:r>
              <a:rPr lang="en-US" sz="2600" b="1" i="1" dirty="0" err="1"/>
              <a:t>súng</a:t>
            </a:r>
            <a:r>
              <a:rPr lang="en-US" sz="2600" b="1" i="1" dirty="0"/>
              <a:t> </a:t>
            </a:r>
            <a:r>
              <a:rPr lang="en-US" sz="2600" b="1" i="1" dirty="0" err="1"/>
              <a:t>nó</a:t>
            </a:r>
            <a:r>
              <a:rPr lang="en-US" sz="2600" b="1" i="1" dirty="0"/>
              <a:t> </a:t>
            </a:r>
            <a:r>
              <a:rPr lang="en-US" sz="2600" b="1" i="1" dirty="0" err="1"/>
              <a:t>bắn</a:t>
            </a:r>
            <a:r>
              <a:rPr lang="en-US" sz="2600" b="1" i="1" dirty="0"/>
              <a:t> ở </a:t>
            </a:r>
            <a:r>
              <a:rPr lang="en-US" sz="2600" b="1" i="1" dirty="0" err="1"/>
              <a:t>đâu</a:t>
            </a:r>
            <a:r>
              <a:rPr lang="en-US" sz="2600" b="1" i="1" dirty="0"/>
              <a:t> </a:t>
            </a:r>
            <a:r>
              <a:rPr lang="en-US" sz="2600" b="1" i="1" dirty="0" err="1"/>
              <a:t>mà</a:t>
            </a:r>
            <a:r>
              <a:rPr lang="en-US" sz="2600" b="1" i="1" dirty="0"/>
              <a:t> </a:t>
            </a:r>
            <a:r>
              <a:rPr lang="en-US" sz="2600" b="1" i="1" dirty="0" err="1"/>
              <a:t>nghe</a:t>
            </a:r>
            <a:r>
              <a:rPr lang="en-US" sz="2600" b="1" i="1" dirty="0"/>
              <a:t> </a:t>
            </a:r>
            <a:r>
              <a:rPr lang="en-US" sz="2600" b="1" i="1" dirty="0" err="1"/>
              <a:t>rát</a:t>
            </a:r>
            <a:r>
              <a:rPr lang="en-US" sz="2600" b="1" i="1" dirty="0"/>
              <a:t> </a:t>
            </a:r>
            <a:r>
              <a:rPr lang="en-US" sz="2600" b="1" i="1" dirty="0" err="1"/>
              <a:t>thế</a:t>
            </a:r>
            <a:r>
              <a:rPr lang="en-US" sz="2600" b="1" i="1" dirty="0"/>
              <a:t> </a:t>
            </a:r>
            <a:r>
              <a:rPr lang="en-US" sz="2600" b="1" i="1" dirty="0" err="1"/>
              <a:t>không</a:t>
            </a:r>
            <a:r>
              <a:rPr lang="en-US" sz="2600" b="1" i="1" dirty="0" smtClean="0"/>
              <a:t>?</a:t>
            </a:r>
          </a:p>
          <a:p>
            <a:pPr algn="just">
              <a:lnSpc>
                <a:spcPct val="120000"/>
              </a:lnSpc>
              <a:spcBef>
                <a:spcPts val="600"/>
              </a:spcBef>
            </a:pPr>
            <a:r>
              <a:rPr lang="en-US" sz="2600" b="1" i="1" dirty="0" smtClean="0"/>
              <a:t>b</a:t>
            </a:r>
            <a:r>
              <a:rPr lang="en-US" sz="2600" b="1" i="1" dirty="0"/>
              <a:t>) </a:t>
            </a:r>
            <a:r>
              <a:rPr lang="en-US" sz="2600" b="1" i="1" dirty="0" smtClean="0"/>
              <a:t>- </a:t>
            </a:r>
            <a:r>
              <a:rPr lang="en-US" sz="2600" b="1" i="1" dirty="0" err="1" smtClean="0"/>
              <a:t>Các</a:t>
            </a:r>
            <a:r>
              <a:rPr lang="en-US" sz="2600" b="1" i="1" dirty="0" smtClean="0"/>
              <a:t> </a:t>
            </a:r>
            <a:r>
              <a:rPr lang="en-US" sz="2600" b="1" i="1" dirty="0" err="1"/>
              <a:t>ông</a:t>
            </a:r>
            <a:r>
              <a:rPr lang="en-US" sz="2600" b="1" i="1" dirty="0"/>
              <a:t>, </a:t>
            </a:r>
            <a:r>
              <a:rPr lang="en-US" sz="2600" b="1" i="1" dirty="0" err="1"/>
              <a:t>các</a:t>
            </a:r>
            <a:r>
              <a:rPr lang="en-US" sz="2600" b="1" i="1" dirty="0"/>
              <a:t> </a:t>
            </a:r>
            <a:r>
              <a:rPr lang="en-US" sz="2600" b="1" i="1" dirty="0" err="1"/>
              <a:t>bà</a:t>
            </a:r>
            <a:r>
              <a:rPr lang="en-US" sz="2600" b="1" i="1" dirty="0"/>
              <a:t> ở </a:t>
            </a:r>
            <a:r>
              <a:rPr lang="en-US" sz="2600" b="1" i="1" dirty="0" err="1"/>
              <a:t>đâu</a:t>
            </a:r>
            <a:r>
              <a:rPr lang="en-US" sz="2600" b="1" i="1" dirty="0"/>
              <a:t> ta </a:t>
            </a:r>
            <a:r>
              <a:rPr lang="en-US" sz="2600" b="1" i="1" dirty="0" err="1"/>
              <a:t>lên</a:t>
            </a:r>
            <a:r>
              <a:rPr lang="en-US" sz="2600" b="1" i="1" dirty="0"/>
              <a:t> </a:t>
            </a:r>
            <a:r>
              <a:rPr lang="en-US" sz="2600" b="1" i="1" dirty="0" err="1"/>
              <a:t>đấy</a:t>
            </a:r>
            <a:r>
              <a:rPr lang="en-US" sz="2600" b="1" i="1" dirty="0"/>
              <a:t> </a:t>
            </a:r>
            <a:r>
              <a:rPr lang="en-US" sz="2600" b="1" i="1" dirty="0" smtClean="0"/>
              <a:t>ạ?</a:t>
            </a:r>
            <a:endParaRPr lang="en-US" sz="2600" b="1" dirty="0"/>
          </a:p>
          <a:p>
            <a:pPr algn="just">
              <a:lnSpc>
                <a:spcPct val="120000"/>
              </a:lnSpc>
              <a:spcBef>
                <a:spcPts val="600"/>
              </a:spcBef>
            </a:pPr>
            <a:r>
              <a:rPr lang="en-US" sz="2600" b="1" i="1" dirty="0" err="1"/>
              <a:t>Ông</a:t>
            </a:r>
            <a:r>
              <a:rPr lang="en-US" sz="2600" b="1" i="1" dirty="0"/>
              <a:t> Hai </a:t>
            </a:r>
            <a:r>
              <a:rPr lang="en-US" sz="2600" b="1" i="1" dirty="0" err="1"/>
              <a:t>đặt</a:t>
            </a:r>
            <a:r>
              <a:rPr lang="en-US" sz="2600" b="1" i="1" dirty="0"/>
              <a:t> </a:t>
            </a:r>
            <a:r>
              <a:rPr lang="en-US" sz="2600" b="1" i="1" dirty="0" err="1"/>
              <a:t>bát</a:t>
            </a:r>
            <a:r>
              <a:rPr lang="en-US" sz="2600" b="1" i="1" dirty="0"/>
              <a:t> </a:t>
            </a:r>
            <a:r>
              <a:rPr lang="en-US" sz="2600" b="1" i="1" dirty="0" err="1"/>
              <a:t>nước</a:t>
            </a:r>
            <a:r>
              <a:rPr lang="en-US" sz="2600" b="1" i="1" dirty="0"/>
              <a:t> </a:t>
            </a:r>
            <a:r>
              <a:rPr lang="en-US" sz="2600" b="1" i="1" dirty="0" err="1"/>
              <a:t>xuống</a:t>
            </a:r>
            <a:r>
              <a:rPr lang="en-US" sz="2600" b="1" i="1" dirty="0"/>
              <a:t> </a:t>
            </a:r>
            <a:r>
              <a:rPr lang="en-US" sz="2600" b="1" i="1" dirty="0" err="1"/>
              <a:t>chõng</a:t>
            </a:r>
            <a:r>
              <a:rPr lang="en-US" sz="2600" b="1" i="1" dirty="0"/>
              <a:t> </a:t>
            </a:r>
            <a:r>
              <a:rPr lang="en-US" sz="2600" b="1" i="1" dirty="0" err="1"/>
              <a:t>hỏi</a:t>
            </a:r>
            <a:r>
              <a:rPr lang="en-US" sz="2600" b="1" i="1" dirty="0"/>
              <a:t>. </a:t>
            </a:r>
            <a:r>
              <a:rPr lang="en-US" sz="2600" b="1" i="1" dirty="0" err="1"/>
              <a:t>Một</a:t>
            </a:r>
            <a:r>
              <a:rPr lang="en-US" sz="2600" b="1" i="1" dirty="0"/>
              <a:t> </a:t>
            </a:r>
            <a:r>
              <a:rPr lang="en-US" sz="2600" b="1" i="1" dirty="0" err="1"/>
              <a:t>người</a:t>
            </a:r>
            <a:r>
              <a:rPr lang="en-US" sz="2600" b="1" i="1" dirty="0"/>
              <a:t> </a:t>
            </a:r>
            <a:r>
              <a:rPr lang="en-US" sz="2600" b="1" i="1" dirty="0" err="1"/>
              <a:t>đàn</a:t>
            </a:r>
            <a:r>
              <a:rPr lang="en-US" sz="2600" b="1" i="1" dirty="0"/>
              <a:t> </a:t>
            </a:r>
            <a:r>
              <a:rPr lang="en-US" sz="2600" b="1" i="1" dirty="0" err="1"/>
              <a:t>bà</a:t>
            </a:r>
            <a:r>
              <a:rPr lang="en-US" sz="2600" b="1" i="1" dirty="0"/>
              <a:t> </a:t>
            </a:r>
            <a:r>
              <a:rPr lang="en-US" sz="2600" b="1" i="1" dirty="0" err="1"/>
              <a:t>mau</a:t>
            </a:r>
            <a:r>
              <a:rPr lang="en-US" sz="2600" b="1" i="1" dirty="0"/>
              <a:t> </a:t>
            </a:r>
            <a:r>
              <a:rPr lang="en-US" sz="2600" b="1" i="1" dirty="0" err="1"/>
              <a:t>miệng</a:t>
            </a:r>
            <a:r>
              <a:rPr lang="en-US" sz="2600" b="1" i="1" dirty="0"/>
              <a:t> </a:t>
            </a:r>
            <a:r>
              <a:rPr lang="en-US" sz="2600" b="1" i="1" dirty="0" err="1"/>
              <a:t>trả</a:t>
            </a:r>
            <a:r>
              <a:rPr lang="en-US" sz="2600" b="1" i="1" dirty="0"/>
              <a:t> </a:t>
            </a:r>
            <a:r>
              <a:rPr lang="en-US" sz="2600" b="1" i="1" dirty="0" err="1"/>
              <a:t>lời</a:t>
            </a:r>
            <a:r>
              <a:rPr lang="en-US" sz="2600" b="1" i="1" dirty="0"/>
              <a:t>:</a:t>
            </a:r>
            <a:endParaRPr lang="en-US" sz="2600" b="1" dirty="0"/>
          </a:p>
          <a:p>
            <a:pPr algn="just">
              <a:lnSpc>
                <a:spcPct val="120000"/>
              </a:lnSpc>
              <a:spcBef>
                <a:spcPts val="600"/>
              </a:spcBef>
            </a:pPr>
            <a:r>
              <a:rPr lang="en-US" sz="2600" b="1" i="1" dirty="0"/>
              <a:t>    - </a:t>
            </a:r>
            <a:r>
              <a:rPr lang="en-US" sz="2600" b="1" i="1" u="sng" dirty="0" err="1">
                <a:solidFill>
                  <a:srgbClr val="FFFF00"/>
                </a:solidFill>
              </a:rPr>
              <a:t>Thưa</a:t>
            </a:r>
            <a:r>
              <a:rPr lang="en-US" sz="2600" b="1" i="1" u="sng" dirty="0">
                <a:solidFill>
                  <a:srgbClr val="FFFF00"/>
                </a:solidFill>
              </a:rPr>
              <a:t> </a:t>
            </a:r>
            <a:r>
              <a:rPr lang="en-US" sz="2600" b="1" i="1" u="sng" dirty="0" err="1">
                <a:solidFill>
                  <a:srgbClr val="FFFF00"/>
                </a:solidFill>
              </a:rPr>
              <a:t>ông</a:t>
            </a:r>
            <a:r>
              <a:rPr lang="en-US" sz="2600" b="1" i="1" dirty="0"/>
              <a:t>, </a:t>
            </a:r>
            <a:r>
              <a:rPr lang="en-US" sz="2600" b="1" i="1" dirty="0" err="1"/>
              <a:t>chúng</a:t>
            </a:r>
            <a:r>
              <a:rPr lang="en-US" sz="2600" b="1" i="1" dirty="0"/>
              <a:t> </a:t>
            </a:r>
            <a:r>
              <a:rPr lang="en-US" sz="2600" b="1" i="1" dirty="0" err="1"/>
              <a:t>cháu</a:t>
            </a:r>
            <a:r>
              <a:rPr lang="en-US" sz="2600" b="1" i="1" dirty="0"/>
              <a:t> ở </a:t>
            </a:r>
            <a:r>
              <a:rPr lang="en-US" sz="2600" b="1" i="1" dirty="0" err="1"/>
              <a:t>Gia</a:t>
            </a:r>
            <a:r>
              <a:rPr lang="en-US" sz="2600" b="1" i="1" dirty="0"/>
              <a:t> </a:t>
            </a:r>
            <a:r>
              <a:rPr lang="en-US" sz="2600" b="1" i="1" dirty="0" err="1"/>
              <a:t>Lâm</a:t>
            </a:r>
            <a:r>
              <a:rPr lang="en-US" sz="2600" b="1" i="1" dirty="0"/>
              <a:t> </a:t>
            </a:r>
            <a:r>
              <a:rPr lang="en-US" sz="2600" b="1" i="1" dirty="0" err="1"/>
              <a:t>lên</a:t>
            </a:r>
            <a:r>
              <a:rPr lang="en-US" sz="2600" b="1" i="1" dirty="0"/>
              <a:t> </a:t>
            </a:r>
            <a:r>
              <a:rPr lang="en-US" sz="2600" b="1" i="1" dirty="0" err="1"/>
              <a:t>đấy</a:t>
            </a:r>
            <a:r>
              <a:rPr lang="en-US" sz="2600" b="1" i="1" dirty="0"/>
              <a:t> ạ.</a:t>
            </a:r>
            <a:endParaRPr lang="en-US" sz="2600" b="1" dirty="0"/>
          </a:p>
          <a:p>
            <a:pPr>
              <a:lnSpc>
                <a:spcPct val="120000"/>
              </a:lnSpc>
              <a:spcBef>
                <a:spcPts val="600"/>
              </a:spcBef>
            </a:pPr>
            <a:r>
              <a:rPr lang="en-US" sz="2200" b="1" dirty="0"/>
              <a:t>                                </a:t>
            </a:r>
            <a:r>
              <a:rPr lang="en-US" sz="2200" b="1" dirty="0" smtClean="0"/>
              <a:t>                        </a:t>
            </a:r>
            <a:r>
              <a:rPr lang="en-US" sz="2200" b="1" dirty="0"/>
              <a:t>(Kim </a:t>
            </a:r>
            <a:r>
              <a:rPr lang="en-US" sz="2200" b="1" dirty="0" err="1"/>
              <a:t>Lân</a:t>
            </a:r>
            <a:r>
              <a:rPr lang="en-US" sz="2200" b="1" dirty="0"/>
              <a:t>, </a:t>
            </a:r>
            <a:r>
              <a:rPr lang="en-US" sz="2200" b="1" i="1" dirty="0" err="1"/>
              <a:t>Làng</a:t>
            </a:r>
            <a:r>
              <a:rPr lang="en-US" sz="2200" b="1" dirty="0"/>
              <a:t>)</a:t>
            </a:r>
          </a:p>
        </p:txBody>
      </p:sp>
      <p:sp>
        <p:nvSpPr>
          <p:cNvPr id="12"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a:latin typeface="Arial Hebrew Scholar"/>
              </a:rPr>
              <a:t>	</a:t>
            </a:r>
            <a:r>
              <a:rPr lang="en-US" sz="2800" b="1" smtClean="0">
                <a:solidFill>
                  <a:srgbClr val="0000CC"/>
                </a:solidFill>
              </a:rPr>
              <a:t>III</a:t>
            </a:r>
            <a:r>
              <a:rPr lang="en-US" sz="2800" b="1" dirty="0" smtClean="0">
                <a:solidFill>
                  <a:srgbClr val="0000CC"/>
                </a:solidFill>
              </a:rPr>
              <a:t>. </a:t>
            </a:r>
            <a:r>
              <a:rPr lang="en-US" sz="2800" b="1" dirty="0">
                <a:solidFill>
                  <a:srgbClr val="0000CC"/>
                </a:solidFill>
              </a:rPr>
              <a:t>Thành </a:t>
            </a:r>
            <a:r>
              <a:rPr lang="en-US" sz="2800" b="1" dirty="0" err="1">
                <a:solidFill>
                  <a:srgbClr val="0000CC"/>
                </a:solidFill>
              </a:rPr>
              <a:t>phần</a:t>
            </a:r>
            <a:r>
              <a:rPr lang="en-US" sz="2800" b="1" dirty="0">
                <a:solidFill>
                  <a:srgbClr val="0000CC"/>
                </a:solidFill>
              </a:rPr>
              <a:t> </a:t>
            </a:r>
            <a:r>
              <a:rPr lang="en-US" sz="2800" b="1" dirty="0" err="1" smtClean="0">
                <a:solidFill>
                  <a:srgbClr val="0000CC"/>
                </a:solidFill>
              </a:rPr>
              <a:t>gọi</a:t>
            </a:r>
            <a:r>
              <a:rPr lang="en-US" sz="2800" b="1" dirty="0" smtClean="0">
                <a:solidFill>
                  <a:srgbClr val="0000CC"/>
                </a:solidFill>
              </a:rPr>
              <a:t> - </a:t>
            </a:r>
            <a:r>
              <a:rPr lang="en-US" sz="2800" b="1" dirty="0" err="1" smtClean="0">
                <a:solidFill>
                  <a:srgbClr val="0000CC"/>
                </a:solidFill>
              </a:rPr>
              <a:t>đáp</a:t>
            </a:r>
            <a:endParaRPr lang="en-US" sz="2800" b="1" dirty="0">
              <a:solidFill>
                <a:srgbClr val="0000CC"/>
              </a:solidFill>
            </a:endParaRPr>
          </a:p>
        </p:txBody>
      </p:sp>
    </p:spTree>
    <p:extLst>
      <p:ext uri="{BB962C8B-B14F-4D97-AF65-F5344CB8AC3E}">
        <p14:creationId xmlns:p14="http://schemas.microsoft.com/office/powerpoint/2010/main" val="27843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left)">
                                      <p:cBhvr>
                                        <p:cTn id="14" dur="500"/>
                                        <p:tgtEl>
                                          <p:spTgt spid="2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8" name="Content Placeholder 7"/>
          <p:cNvSpPr>
            <a:spLocks noGrp="1"/>
          </p:cNvSpPr>
          <p:nvPr>
            <p:ph sz="half" idx="2"/>
          </p:nvPr>
        </p:nvSpPr>
        <p:spPr/>
        <p:txBody>
          <a:bodyPr/>
          <a:lstStyle/>
          <a:p>
            <a:pPr marL="0" indent="0">
              <a:buNone/>
            </a:pPr>
            <a:r>
              <a:rPr lang="en-US" smtClean="0"/>
              <a:t> </a:t>
            </a:r>
            <a:endParaRPr lang="en-US"/>
          </a:p>
        </p:txBody>
      </p:sp>
      <p:sp>
        <p:nvSpPr>
          <p:cNvPr id="10" name="Content Placeholder 2"/>
          <p:cNvSpPr>
            <a:spLocks noGrp="1"/>
          </p:cNvSpPr>
          <p:nvPr>
            <p:ph idx="1"/>
          </p:nvPr>
        </p:nvSpPr>
        <p:spPr>
          <a:xfrm>
            <a:off x="1055440" y="3043500"/>
            <a:ext cx="2167688" cy="648072"/>
          </a:xfrm>
        </p:spPr>
        <p:txBody>
          <a:bodyPr>
            <a:normAutofit/>
          </a:bodyPr>
          <a:lstStyle/>
          <a:p>
            <a:pPr marL="0" indent="0">
              <a:buNone/>
            </a:pPr>
            <a:r>
              <a:rPr lang="en-US" sz="2400" b="1" dirty="0" err="1" smtClean="0">
                <a:latin typeface="Arial" panose="020B0604020202020204" pitchFamily="34" charset="0"/>
                <a:cs typeface="Arial" panose="020B0604020202020204" pitchFamily="34" charset="0"/>
              </a:rPr>
              <a:t>Dùng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gọi</a:t>
            </a:r>
            <a:endParaRPr lang="en-US" sz="2400" b="1" dirty="0">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9435032" y="3140968"/>
            <a:ext cx="2167688" cy="6480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dirty="0" err="1" smtClean="0">
                <a:latin typeface="Arial" panose="020B0604020202020204" pitchFamily="34" charset="0"/>
                <a:cs typeface="Arial" panose="020B0604020202020204" pitchFamily="34" charset="0"/>
              </a:rPr>
              <a:t>Dùng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để</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đáp</a:t>
            </a:r>
            <a:endParaRPr lang="en-US" sz="2400" b="1" dirty="0">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1134896" y="4550610"/>
            <a:ext cx="1800200" cy="1629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2400" b="1" dirty="0" err="1" smtClean="0">
                <a:latin typeface="Arial" panose="020B0604020202020204" pitchFamily="34" charset="0"/>
                <a:cs typeface="Arial" panose="020B0604020202020204" pitchFamily="34" charset="0"/>
              </a:rPr>
              <a:t>Tạo</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lập</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quan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hệ</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giao</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tiếp</a:t>
            </a:r>
            <a:endParaRPr lang="en-US" sz="2400" b="1" dirty="0">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9336360" y="4607532"/>
            <a:ext cx="1800200" cy="16297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2400" b="1" dirty="0" err="1" smtClean="0">
                <a:latin typeface="Arial" panose="020B0604020202020204" pitchFamily="34" charset="0"/>
                <a:cs typeface="Arial" panose="020B0604020202020204" pitchFamily="34" charset="0"/>
              </a:rPr>
              <a:t>Duy</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trì</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sự</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giao</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tiếp</a:t>
            </a:r>
            <a:endParaRPr lang="en-US" sz="2400" b="1" dirty="0">
              <a:latin typeface="Arial" panose="020B0604020202020204" pitchFamily="34" charset="0"/>
              <a:cs typeface="Arial" panose="020B0604020202020204" pitchFamily="34" charset="0"/>
            </a:endParaRPr>
          </a:p>
        </p:txBody>
      </p:sp>
      <p:sp>
        <p:nvSpPr>
          <p:cNvPr id="18" name="Rectangle 17"/>
          <p:cNvSpPr/>
          <p:nvPr/>
        </p:nvSpPr>
        <p:spPr>
          <a:xfrm>
            <a:off x="3935760" y="2470100"/>
            <a:ext cx="4680520" cy="1486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Arial" panose="020B0604020202020204" pitchFamily="34" charset="0"/>
                <a:cs typeface="Arial" panose="020B0604020202020204" pitchFamily="34" charset="0"/>
              </a:rPr>
              <a:t>Không</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tham</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gia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diễn</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đạt</a:t>
            </a:r>
            <a:endParaRPr lang="en-US" sz="2800" b="1" dirty="0">
              <a:latin typeface="Arial" panose="020B0604020202020204" pitchFamily="34" charset="0"/>
              <a:cs typeface="Arial" panose="020B0604020202020204" pitchFamily="34" charset="0"/>
            </a:endParaRPr>
          </a:p>
          <a:p>
            <a:pPr algn="ctr"/>
            <a:r>
              <a:rPr lang="en-US" sz="2800" b="1" dirty="0" err="1" smtClean="0">
                <a:latin typeface="Arial" panose="020B0604020202020204" pitchFamily="34" charset="0"/>
                <a:cs typeface="Arial" panose="020B0604020202020204" pitchFamily="34" charset="0"/>
              </a:rPr>
              <a:t>nghĩa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sự</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việc</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của</a:t>
            </a:r>
            <a:r>
              <a:rPr lang="en-US"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câu</a:t>
            </a:r>
            <a:endParaRPr lang="en-US" sz="2800" b="1" dirty="0" smtClean="0">
              <a:latin typeface="Arial" panose="020B0604020202020204" pitchFamily="34" charset="0"/>
              <a:cs typeface="Arial" panose="020B0604020202020204" pitchFamily="34" charset="0"/>
            </a:endParaRPr>
          </a:p>
        </p:txBody>
      </p:sp>
      <p:sp>
        <p:nvSpPr>
          <p:cNvPr id="20" name="Oval 19"/>
          <p:cNvSpPr/>
          <p:nvPr/>
        </p:nvSpPr>
        <p:spPr>
          <a:xfrm>
            <a:off x="922760" y="1335593"/>
            <a:ext cx="2160240" cy="828623"/>
          </a:xfrm>
          <a:prstGeom prst="ellips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Này</a:t>
            </a:r>
            <a:endParaRPr lang="en-US" sz="2400" b="1">
              <a:latin typeface="Arial" panose="020B0604020202020204" pitchFamily="34" charset="0"/>
              <a:cs typeface="Arial" panose="020B0604020202020204" pitchFamily="34" charset="0"/>
            </a:endParaRPr>
          </a:p>
        </p:txBody>
      </p:sp>
      <p:sp>
        <p:nvSpPr>
          <p:cNvPr id="21" name="Oval 20"/>
          <p:cNvSpPr/>
          <p:nvPr/>
        </p:nvSpPr>
        <p:spPr>
          <a:xfrm>
            <a:off x="9014457" y="1335593"/>
            <a:ext cx="2482143" cy="828623"/>
          </a:xfrm>
          <a:prstGeom prst="ellipse">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latin typeface="Arial" panose="020B0604020202020204" pitchFamily="34" charset="0"/>
                <a:cs typeface="Arial" panose="020B0604020202020204" pitchFamily="34" charset="0"/>
              </a:rPr>
              <a:t>Thưa ông</a:t>
            </a:r>
            <a:endParaRPr lang="en-US" sz="2400" b="1">
              <a:latin typeface="Arial" panose="020B0604020202020204" pitchFamily="34" charset="0"/>
              <a:cs typeface="Arial" panose="020B0604020202020204" pitchFamily="34" charset="0"/>
            </a:endParaRPr>
          </a:p>
        </p:txBody>
      </p:sp>
      <p:cxnSp>
        <p:nvCxnSpPr>
          <p:cNvPr id="23" name="Straight Arrow Connector 22"/>
          <p:cNvCxnSpPr/>
          <p:nvPr/>
        </p:nvCxnSpPr>
        <p:spPr>
          <a:xfrm>
            <a:off x="2002880" y="2276872"/>
            <a:ext cx="0" cy="67147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10255528" y="2275798"/>
            <a:ext cx="1" cy="784126"/>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034996" y="3475796"/>
            <a:ext cx="0" cy="104273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0273753" y="3573016"/>
            <a:ext cx="0" cy="110689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083000" y="3353422"/>
            <a:ext cx="769973"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8760296" y="3324558"/>
            <a:ext cx="674736"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2694125" y="5085184"/>
            <a:ext cx="1169627"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8688288" y="5082086"/>
            <a:ext cx="827136"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4351676"/>
            <a:ext cx="4680521" cy="1860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4151784" y="4005064"/>
            <a:ext cx="4248472" cy="6583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CC"/>
                </a:solidFill>
                <a:latin typeface="Arial" panose="020B0604020202020204" pitchFamily="34" charset="0"/>
                <a:cs typeface="Arial" panose="020B0604020202020204" pitchFamily="34" charset="0"/>
              </a:rPr>
              <a:t>Thành phần </a:t>
            </a:r>
            <a:r>
              <a:rPr lang="en-US" sz="2800" b="1" dirty="0" err="1" smtClean="0">
                <a:solidFill>
                  <a:srgbClr val="0000CC"/>
                </a:solidFill>
                <a:latin typeface="Arial" panose="020B0604020202020204" pitchFamily="34" charset="0"/>
                <a:cs typeface="Arial" panose="020B0604020202020204" pitchFamily="34" charset="0"/>
              </a:rPr>
              <a:t>gọi</a:t>
            </a:r>
            <a:r>
              <a:rPr lang="en-US" sz="2800" b="1" dirty="0" smtClean="0">
                <a:solidFill>
                  <a:srgbClr val="0000CC"/>
                </a:solidFill>
                <a:latin typeface="Arial" panose="020B0604020202020204" pitchFamily="34" charset="0"/>
                <a:cs typeface="Arial" panose="020B0604020202020204" pitchFamily="34" charset="0"/>
              </a:rPr>
              <a:t> - </a:t>
            </a:r>
            <a:r>
              <a:rPr lang="en-US" sz="2800" b="1" dirty="0" err="1" smtClean="0">
                <a:solidFill>
                  <a:srgbClr val="0000CC"/>
                </a:solidFill>
                <a:latin typeface="Arial" panose="020B0604020202020204" pitchFamily="34" charset="0"/>
                <a:cs typeface="Arial" panose="020B0604020202020204" pitchFamily="34" charset="0"/>
              </a:rPr>
              <a:t>đáp</a:t>
            </a:r>
            <a:endParaRPr lang="en-US" sz="2800" b="1" dirty="0">
              <a:solidFill>
                <a:srgbClr val="0000CC"/>
              </a:solidFill>
              <a:latin typeface="Arial" panose="020B0604020202020204" pitchFamily="34" charset="0"/>
              <a:cs typeface="Arial" panose="020B0604020202020204" pitchFamily="34" charset="0"/>
            </a:endParaRPr>
          </a:p>
        </p:txBody>
      </p:sp>
      <p:sp>
        <p:nvSpPr>
          <p:cNvPr id="22"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a:latin typeface="Arial Hebrew Scholar"/>
              </a:rPr>
              <a:t>	</a:t>
            </a:r>
            <a:r>
              <a:rPr lang="en-US" sz="2800" b="1" smtClean="0">
                <a:solidFill>
                  <a:srgbClr val="0000CC"/>
                </a:solidFill>
              </a:rPr>
              <a:t>III. </a:t>
            </a:r>
            <a:r>
              <a:rPr lang="en-US" sz="2800" b="1" dirty="0">
                <a:solidFill>
                  <a:srgbClr val="0000CC"/>
                </a:solidFill>
              </a:rPr>
              <a:t>Thành </a:t>
            </a:r>
            <a:r>
              <a:rPr lang="en-US" sz="2800" b="1" dirty="0" err="1">
                <a:solidFill>
                  <a:srgbClr val="0000CC"/>
                </a:solidFill>
              </a:rPr>
              <a:t>phần</a:t>
            </a:r>
            <a:r>
              <a:rPr lang="en-US" sz="2800" b="1" dirty="0">
                <a:solidFill>
                  <a:srgbClr val="0000CC"/>
                </a:solidFill>
              </a:rPr>
              <a:t> </a:t>
            </a:r>
            <a:r>
              <a:rPr lang="en-US" sz="2800" b="1" dirty="0" err="1" smtClean="0">
                <a:solidFill>
                  <a:srgbClr val="0000CC"/>
                </a:solidFill>
              </a:rPr>
              <a:t>gọi</a:t>
            </a:r>
            <a:r>
              <a:rPr lang="en-US" sz="2800" b="1" dirty="0" smtClean="0">
                <a:solidFill>
                  <a:srgbClr val="0000CC"/>
                </a:solidFill>
              </a:rPr>
              <a:t> - </a:t>
            </a:r>
            <a:r>
              <a:rPr lang="en-US" sz="2800" b="1" dirty="0" err="1" smtClean="0">
                <a:solidFill>
                  <a:srgbClr val="0000CC"/>
                </a:solidFill>
              </a:rPr>
              <a:t>đáp</a:t>
            </a:r>
            <a:endParaRPr lang="en-US" sz="2800" b="1" dirty="0">
              <a:solidFill>
                <a:srgbClr val="0000CC"/>
              </a:solidFill>
            </a:endParaRPr>
          </a:p>
        </p:txBody>
      </p:sp>
    </p:spTree>
    <p:extLst>
      <p:ext uri="{BB962C8B-B14F-4D97-AF65-F5344CB8AC3E}">
        <p14:creationId xmlns:p14="http://schemas.microsoft.com/office/powerpoint/2010/main" val="99605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500"/>
                            </p:stCondLst>
                            <p:childTnLst>
                              <p:par>
                                <p:cTn id="21" presetID="16" presetClass="entr" presetSubtype="21"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2"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right)">
                                      <p:cBhvr>
                                        <p:cTn id="40" dur="500"/>
                                        <p:tgtEl>
                                          <p:spTgt spid="33"/>
                                        </p:tgtEl>
                                      </p:cBhvr>
                                    </p:animEffect>
                                  </p:childTnLst>
                                </p:cTn>
                              </p:par>
                            </p:childTnLst>
                          </p:cTn>
                        </p:par>
                        <p:par>
                          <p:cTn id="41" fill="hold">
                            <p:stCondLst>
                              <p:cond delay="500"/>
                            </p:stCondLst>
                            <p:childTnLst>
                              <p:par>
                                <p:cTn id="42" presetID="16" presetClass="entr" presetSubtype="21"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up)">
                                      <p:cBhvr>
                                        <p:cTn id="58" dur="500"/>
                                        <p:tgtEl>
                                          <p:spTgt spid="29"/>
                                        </p:tgtEl>
                                      </p:cBhvr>
                                    </p:animEffect>
                                  </p:childTnLst>
                                </p:cTn>
                              </p:par>
                            </p:childTnLst>
                          </p:cTn>
                        </p:par>
                        <p:par>
                          <p:cTn id="59" fill="hold">
                            <p:stCondLst>
                              <p:cond delay="500"/>
                            </p:stCondLst>
                            <p:childTnLst>
                              <p:par>
                                <p:cTn id="60" presetID="16" presetClass="entr" presetSubtype="21"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left)">
                                      <p:cBhvr>
                                        <p:cTn id="67" dur="500"/>
                                        <p:tgtEl>
                                          <p:spTgt spid="35"/>
                                        </p:tgtEl>
                                      </p:cBhvr>
                                    </p:animEffect>
                                  </p:childTnLst>
                                </p:cTn>
                              </p:par>
                              <p:par>
                                <p:cTn id="68" presetID="22" presetClass="entr" presetSubtype="2"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right)">
                                      <p:cBhvr>
                                        <p:cTn id="70" dur="500"/>
                                        <p:tgtEl>
                                          <p:spTgt spid="39"/>
                                        </p:tgtEl>
                                      </p:cBhvr>
                                    </p:animEffect>
                                  </p:childTnLst>
                                </p:cTn>
                              </p:par>
                            </p:childTnLst>
                          </p:cTn>
                        </p:par>
                        <p:par>
                          <p:cTn id="71" fill="hold">
                            <p:stCondLst>
                              <p:cond delay="500"/>
                            </p:stCondLst>
                            <p:childTnLst>
                              <p:par>
                                <p:cTn id="72" presetID="16" presetClass="entr" presetSubtype="21" fill="hold" nodeType="afterEffect">
                                  <p:stCondLst>
                                    <p:cond delay="0"/>
                                  </p:stCondLst>
                                  <p:childTnLst>
                                    <p:set>
                                      <p:cBhvr>
                                        <p:cTn id="73" dur="1" fill="hold">
                                          <p:stCondLst>
                                            <p:cond delay="0"/>
                                          </p:stCondLst>
                                        </p:cTn>
                                        <p:tgtEl>
                                          <p:spTgt spid="14338"/>
                                        </p:tgtEl>
                                        <p:attrNameLst>
                                          <p:attrName>style.visibility</p:attrName>
                                        </p:attrNameLst>
                                      </p:cBhvr>
                                      <p:to>
                                        <p:strVal val="visible"/>
                                      </p:to>
                                    </p:set>
                                    <p:animEffect transition="in" filter="barn(inVertical)">
                                      <p:cBhvr>
                                        <p:cTn id="74" dur="500"/>
                                        <p:tgtEl>
                                          <p:spTgt spid="14338"/>
                                        </p:tgtEl>
                                      </p:cBhvr>
                                    </p:animEffec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1000"/>
                                        <p:tgtEl>
                                          <p:spTgt spid="19"/>
                                        </p:tgtEl>
                                      </p:cBhvr>
                                    </p:animEffect>
                                    <p:anim calcmode="lin" valueType="num">
                                      <p:cBhvr>
                                        <p:cTn id="79" dur="1000" fill="hold"/>
                                        <p:tgtEl>
                                          <p:spTgt spid="19"/>
                                        </p:tgtEl>
                                        <p:attrNameLst>
                                          <p:attrName>ppt_x</p:attrName>
                                        </p:attrNameLst>
                                      </p:cBhvr>
                                      <p:tavLst>
                                        <p:tav tm="0">
                                          <p:val>
                                            <p:strVal val="#ppt_x"/>
                                          </p:val>
                                        </p:tav>
                                        <p:tav tm="100000">
                                          <p:val>
                                            <p:strVal val="#ppt_x"/>
                                          </p:val>
                                        </p:tav>
                                      </p:tavLst>
                                    </p:anim>
                                    <p:anim calcmode="lin" valueType="num">
                                      <p:cBhvr>
                                        <p:cTn id="8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4" grpId="0"/>
      <p:bldP spid="15" grpId="0"/>
      <p:bldP spid="16" grpId="0"/>
      <p:bldP spid="18" grpId="0" animBg="1"/>
      <p:bldP spid="20" grpId="0" animBg="1"/>
      <p:bldP spid="21"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pic>
        <p:nvPicPr>
          <p:cNvPr id="6" name="Picture 2" descr="Picture11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12192000" cy="5693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23592" y="2511592"/>
            <a:ext cx="6336704" cy="2357568"/>
          </a:xfrm>
          <a:prstGeom prst="rect">
            <a:avLst/>
          </a:prstGeom>
        </p:spPr>
        <p:txBody>
          <a:bodyPr wrap="square">
            <a:spAutoFit/>
          </a:bodyPr>
          <a:lstStyle/>
          <a:p>
            <a:pPr algn="just">
              <a:lnSpc>
                <a:spcPct val="120000"/>
              </a:lnSpc>
            </a:pPr>
            <a:r>
              <a:rPr lang="en-US" sz="3200" b="1" dirty="0" smtClean="0">
                <a:solidFill>
                  <a:srgbClr val="FF0000"/>
                </a:solidFill>
              </a:rPr>
              <a:t>Thành </a:t>
            </a:r>
            <a:r>
              <a:rPr lang="en-US" sz="3200" b="1" dirty="0">
                <a:solidFill>
                  <a:srgbClr val="FF0000"/>
                </a:solidFill>
              </a:rPr>
              <a:t>phần </a:t>
            </a:r>
            <a:r>
              <a:rPr lang="en-US" sz="3200" b="1" dirty="0" err="1" smtClean="0">
                <a:solidFill>
                  <a:srgbClr val="FF0000"/>
                </a:solidFill>
              </a:rPr>
              <a:t>gọi</a:t>
            </a:r>
            <a:r>
              <a:rPr lang="en-US" sz="3200" b="1" dirty="0" smtClean="0">
                <a:solidFill>
                  <a:srgbClr val="FF0000"/>
                </a:solidFill>
              </a:rPr>
              <a:t> - </a:t>
            </a:r>
            <a:r>
              <a:rPr lang="en-US" sz="3200" b="1" dirty="0" err="1" smtClean="0">
                <a:solidFill>
                  <a:srgbClr val="FF0000"/>
                </a:solidFill>
              </a:rPr>
              <a:t>đáp</a:t>
            </a:r>
            <a:r>
              <a:rPr lang="en-US" sz="3200" b="1" dirty="0" smtClean="0">
                <a:solidFill>
                  <a:srgbClr val="FF0000"/>
                </a:solidFill>
              </a:rPr>
              <a:t> </a:t>
            </a:r>
            <a:r>
              <a:rPr lang="en-US" sz="3200" b="1" dirty="0" err="1">
                <a:solidFill>
                  <a:srgbClr val="FF0000"/>
                </a:solidFill>
              </a:rPr>
              <a:t>được</a:t>
            </a:r>
            <a:r>
              <a:rPr lang="en-US" sz="3200" b="1" dirty="0">
                <a:solidFill>
                  <a:srgbClr val="FF0000"/>
                </a:solidFill>
              </a:rPr>
              <a:t> </a:t>
            </a:r>
            <a:r>
              <a:rPr lang="en-US" sz="3200" b="1" dirty="0" err="1">
                <a:solidFill>
                  <a:srgbClr val="FF0000"/>
                </a:solidFill>
              </a:rPr>
              <a:t>dùng</a:t>
            </a:r>
            <a:r>
              <a:rPr lang="en-US" sz="3200" b="1" dirty="0">
                <a:solidFill>
                  <a:srgbClr val="FF0000"/>
                </a:solidFill>
              </a:rPr>
              <a:t> </a:t>
            </a:r>
            <a:r>
              <a:rPr lang="en-US" sz="3200" b="1" dirty="0" err="1">
                <a:solidFill>
                  <a:srgbClr val="FF0000"/>
                </a:solidFill>
              </a:rPr>
              <a:t>để</a:t>
            </a:r>
            <a:r>
              <a:rPr lang="en-US" sz="3200" b="1" dirty="0">
                <a:solidFill>
                  <a:srgbClr val="FF0000"/>
                </a:solidFill>
              </a:rPr>
              <a:t> </a:t>
            </a:r>
            <a:r>
              <a:rPr lang="en-US" sz="3200" b="1" dirty="0" err="1">
                <a:solidFill>
                  <a:srgbClr val="FF0000"/>
                </a:solidFill>
              </a:rPr>
              <a:t>tạo</a:t>
            </a:r>
            <a:r>
              <a:rPr lang="en-US" sz="3200" b="1" dirty="0">
                <a:solidFill>
                  <a:srgbClr val="FF0000"/>
                </a:solidFill>
              </a:rPr>
              <a:t> </a:t>
            </a:r>
            <a:r>
              <a:rPr lang="en-US" sz="3200" b="1" dirty="0" err="1">
                <a:solidFill>
                  <a:srgbClr val="FF0000"/>
                </a:solidFill>
              </a:rPr>
              <a:t>lập</a:t>
            </a:r>
            <a:r>
              <a:rPr lang="en-US" sz="3200" b="1" dirty="0">
                <a:solidFill>
                  <a:srgbClr val="FF0000"/>
                </a:solidFill>
              </a:rPr>
              <a:t> </a:t>
            </a:r>
            <a:r>
              <a:rPr lang="en-US" sz="3200" b="1" dirty="0" err="1">
                <a:solidFill>
                  <a:srgbClr val="FF0000"/>
                </a:solidFill>
              </a:rPr>
              <a:t>hoặc</a:t>
            </a:r>
            <a:r>
              <a:rPr lang="en-US" sz="3200" b="1" dirty="0">
                <a:solidFill>
                  <a:srgbClr val="FF0000"/>
                </a:solidFill>
              </a:rPr>
              <a:t> </a:t>
            </a:r>
            <a:r>
              <a:rPr lang="en-US" sz="3200" b="1" dirty="0" err="1">
                <a:solidFill>
                  <a:srgbClr val="FF0000"/>
                </a:solidFill>
              </a:rPr>
              <a:t>để</a:t>
            </a:r>
            <a:r>
              <a:rPr lang="en-US" sz="3200" b="1" dirty="0">
                <a:solidFill>
                  <a:srgbClr val="FF0000"/>
                </a:solidFill>
              </a:rPr>
              <a:t> </a:t>
            </a:r>
            <a:r>
              <a:rPr lang="en-US" sz="3200" b="1" dirty="0" err="1">
                <a:solidFill>
                  <a:srgbClr val="FF0000"/>
                </a:solidFill>
              </a:rPr>
              <a:t>duy</a:t>
            </a:r>
            <a:r>
              <a:rPr lang="en-US" sz="3200" b="1" dirty="0">
                <a:solidFill>
                  <a:srgbClr val="FF0000"/>
                </a:solidFill>
              </a:rPr>
              <a:t> </a:t>
            </a:r>
            <a:r>
              <a:rPr lang="en-US" sz="3200" b="1" dirty="0" err="1" smtClean="0">
                <a:solidFill>
                  <a:srgbClr val="FF0000"/>
                </a:solidFill>
              </a:rPr>
              <a:t>trì</a:t>
            </a:r>
            <a:r>
              <a:rPr lang="en-US" sz="3200" b="1" dirty="0" smtClean="0">
                <a:solidFill>
                  <a:srgbClr val="FF0000"/>
                </a:solidFill>
              </a:rPr>
              <a:t> </a:t>
            </a:r>
            <a:r>
              <a:rPr lang="en-US" sz="3200" b="1" dirty="0" err="1">
                <a:solidFill>
                  <a:srgbClr val="FF0000"/>
                </a:solidFill>
              </a:rPr>
              <a:t>quan</a:t>
            </a:r>
            <a:r>
              <a:rPr lang="en-US" sz="3200" b="1" dirty="0">
                <a:solidFill>
                  <a:srgbClr val="FF0000"/>
                </a:solidFill>
              </a:rPr>
              <a:t> </a:t>
            </a:r>
            <a:r>
              <a:rPr lang="en-US" sz="3200" b="1" dirty="0" err="1">
                <a:solidFill>
                  <a:srgbClr val="FF0000"/>
                </a:solidFill>
              </a:rPr>
              <a:t>hệ</a:t>
            </a:r>
            <a:r>
              <a:rPr lang="en-US" sz="3200" b="1" dirty="0">
                <a:solidFill>
                  <a:srgbClr val="FF0000"/>
                </a:solidFill>
              </a:rPr>
              <a:t> </a:t>
            </a:r>
            <a:r>
              <a:rPr lang="en-US" sz="3200" b="1" dirty="0" err="1">
                <a:solidFill>
                  <a:srgbClr val="FF0000"/>
                </a:solidFill>
              </a:rPr>
              <a:t>giao</a:t>
            </a:r>
            <a:r>
              <a:rPr lang="en-US" sz="3200" b="1" dirty="0">
                <a:solidFill>
                  <a:srgbClr val="FF0000"/>
                </a:solidFill>
              </a:rPr>
              <a:t> </a:t>
            </a:r>
            <a:r>
              <a:rPr lang="en-US" sz="3200" b="1" dirty="0" err="1">
                <a:solidFill>
                  <a:srgbClr val="FF0000"/>
                </a:solidFill>
              </a:rPr>
              <a:t>tiếp</a:t>
            </a:r>
            <a:r>
              <a:rPr lang="en-US" sz="3200" b="1" dirty="0">
                <a:solidFill>
                  <a:srgbClr val="FF0000"/>
                </a:solidFill>
              </a:rPr>
              <a:t>.</a:t>
            </a:r>
          </a:p>
          <a:p>
            <a:pPr algn="just"/>
            <a:r>
              <a:rPr lang="en-US" sz="3200" b="1" dirty="0">
                <a:solidFill>
                  <a:srgbClr val="FF0000"/>
                </a:solidFill>
              </a:rPr>
              <a:t> </a:t>
            </a:r>
          </a:p>
        </p:txBody>
      </p:sp>
      <p:sp>
        <p:nvSpPr>
          <p:cNvPr id="8"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a:latin typeface="Arial Hebrew Scholar"/>
              </a:rPr>
              <a:t>	</a:t>
            </a:r>
            <a:r>
              <a:rPr lang="en-US" sz="2800" b="1" smtClean="0">
                <a:solidFill>
                  <a:srgbClr val="0000CC"/>
                </a:solidFill>
              </a:rPr>
              <a:t>III</a:t>
            </a:r>
            <a:r>
              <a:rPr lang="en-US" sz="2800" b="1" dirty="0" smtClean="0">
                <a:solidFill>
                  <a:srgbClr val="0000CC"/>
                </a:solidFill>
              </a:rPr>
              <a:t>. </a:t>
            </a:r>
            <a:r>
              <a:rPr lang="en-US" sz="2800" b="1" dirty="0">
                <a:solidFill>
                  <a:srgbClr val="0000CC"/>
                </a:solidFill>
              </a:rPr>
              <a:t>Thành </a:t>
            </a:r>
            <a:r>
              <a:rPr lang="en-US" sz="2800" b="1" dirty="0" err="1">
                <a:solidFill>
                  <a:srgbClr val="0000CC"/>
                </a:solidFill>
              </a:rPr>
              <a:t>phần</a:t>
            </a:r>
            <a:r>
              <a:rPr lang="en-US" sz="2800" b="1" dirty="0">
                <a:solidFill>
                  <a:srgbClr val="0000CC"/>
                </a:solidFill>
              </a:rPr>
              <a:t> </a:t>
            </a:r>
            <a:r>
              <a:rPr lang="en-US" sz="2800" b="1" dirty="0" err="1" smtClean="0">
                <a:solidFill>
                  <a:srgbClr val="0000CC"/>
                </a:solidFill>
              </a:rPr>
              <a:t>gọi</a:t>
            </a:r>
            <a:r>
              <a:rPr lang="en-US" sz="2800" b="1" dirty="0" smtClean="0">
                <a:solidFill>
                  <a:srgbClr val="0000CC"/>
                </a:solidFill>
              </a:rPr>
              <a:t> - </a:t>
            </a:r>
            <a:r>
              <a:rPr lang="en-US" sz="2800" b="1" dirty="0" err="1" smtClean="0">
                <a:solidFill>
                  <a:srgbClr val="0000CC"/>
                </a:solidFill>
              </a:rPr>
              <a:t>đáp</a:t>
            </a:r>
            <a:endParaRPr lang="en-US" sz="2800" b="1" dirty="0">
              <a:solidFill>
                <a:srgbClr val="0000CC"/>
              </a:solidFill>
            </a:endParaRPr>
          </a:p>
        </p:txBody>
      </p:sp>
    </p:spTree>
    <p:extLst>
      <p:ext uri="{BB962C8B-B14F-4D97-AF65-F5344CB8AC3E}">
        <p14:creationId xmlns:p14="http://schemas.microsoft.com/office/powerpoint/2010/main" val="358155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ea typeface="Arial Hebrew Scholar"/>
                <a:cs typeface="Arial Hebrew Scholar"/>
              </a:rPr>
              <a:t>	</a:t>
            </a:r>
            <a:r>
              <a:rPr lang="en-US" sz="2800" b="1" dirty="0" smtClean="0">
                <a:solidFill>
                  <a:srgbClr val="0000CC"/>
                </a:solidFill>
                <a:latin typeface="Arial Hebrew Scholar"/>
                <a:ea typeface="Arial Hebrew Scholar"/>
                <a:cs typeface="Arial Hebrew Scholar"/>
              </a:rPr>
              <a:t>IV. </a:t>
            </a:r>
            <a:r>
              <a:rPr lang="en-US" sz="2800" b="1" dirty="0" smtClean="0">
                <a:solidFill>
                  <a:srgbClr val="0000CC"/>
                </a:solidFill>
              </a:rPr>
              <a:t>Thành </a:t>
            </a:r>
            <a:r>
              <a:rPr lang="en-US" sz="2800" b="1" dirty="0">
                <a:solidFill>
                  <a:srgbClr val="0000CC"/>
                </a:solidFill>
              </a:rPr>
              <a:t>phần </a:t>
            </a:r>
            <a:r>
              <a:rPr lang="en-US" sz="2800" b="1" dirty="0" err="1">
                <a:solidFill>
                  <a:srgbClr val="0000CC"/>
                </a:solidFill>
              </a:rPr>
              <a:t>phụ</a:t>
            </a:r>
            <a:r>
              <a:rPr lang="en-US" sz="2800" b="1" dirty="0">
                <a:solidFill>
                  <a:srgbClr val="0000CC"/>
                </a:solidFill>
              </a:rPr>
              <a:t> </a:t>
            </a:r>
            <a:r>
              <a:rPr lang="en-US" sz="2800" b="1" dirty="0" err="1">
                <a:solidFill>
                  <a:srgbClr val="0000CC"/>
                </a:solidFill>
              </a:rPr>
              <a:t>chú</a:t>
            </a:r>
            <a:endParaRPr lang="en-US" sz="2800" b="1" dirty="0">
              <a:solidFill>
                <a:srgbClr val="0000CC"/>
              </a:solidFill>
            </a:endParaRPr>
          </a:p>
        </p:txBody>
      </p:sp>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4" name="Rectangle 3"/>
          <p:cNvSpPr/>
          <p:nvPr/>
        </p:nvSpPr>
        <p:spPr>
          <a:xfrm>
            <a:off x="1127448" y="1772816"/>
            <a:ext cx="9793088" cy="2653034"/>
          </a:xfrm>
          <a:prstGeom prst="rect">
            <a:avLst/>
          </a:prstGeom>
        </p:spPr>
        <p:txBody>
          <a:bodyPr wrap="square">
            <a:spAutoFit/>
          </a:bodyPr>
          <a:lstStyle/>
          <a:p>
            <a:pPr>
              <a:lnSpc>
                <a:spcPct val="120000"/>
              </a:lnSpc>
              <a:spcBef>
                <a:spcPts val="1200"/>
              </a:spcBef>
            </a:pPr>
            <a:r>
              <a:rPr lang="en-US" sz="2600" b="1" dirty="0" smtClean="0"/>
              <a:t>a</a:t>
            </a:r>
            <a:r>
              <a:rPr lang="en-US" sz="2600" b="1" dirty="0"/>
              <a:t>) </a:t>
            </a:r>
            <a:r>
              <a:rPr lang="en-US" sz="2600" b="1" i="1" dirty="0" err="1"/>
              <a:t>Lúc</a:t>
            </a:r>
            <a:r>
              <a:rPr lang="en-US" sz="2600" b="1" i="1" dirty="0"/>
              <a:t> </a:t>
            </a:r>
            <a:r>
              <a:rPr lang="en-US" sz="2600" b="1" i="1" dirty="0" err="1"/>
              <a:t>đi</a:t>
            </a:r>
            <a:r>
              <a:rPr lang="en-US" sz="2600" b="1" i="1" dirty="0"/>
              <a:t>, </a:t>
            </a:r>
            <a:r>
              <a:rPr lang="en-US" sz="2600" b="1" i="1" dirty="0" err="1"/>
              <a:t>đứa</a:t>
            </a:r>
            <a:r>
              <a:rPr lang="en-US" sz="2600" b="1" i="1" dirty="0"/>
              <a:t> con </a:t>
            </a:r>
            <a:r>
              <a:rPr lang="en-US" sz="2600" b="1" i="1" dirty="0" err="1"/>
              <a:t>gái</a:t>
            </a:r>
            <a:r>
              <a:rPr lang="en-US" sz="2600" b="1" i="1" dirty="0"/>
              <a:t> </a:t>
            </a:r>
            <a:r>
              <a:rPr lang="en-US" sz="2600" b="1" i="1" dirty="0" err="1"/>
              <a:t>đầu</a:t>
            </a:r>
            <a:r>
              <a:rPr lang="en-US" sz="2600" b="1" i="1" dirty="0"/>
              <a:t> </a:t>
            </a:r>
            <a:r>
              <a:rPr lang="en-US" sz="2600" b="1" i="1" dirty="0" err="1"/>
              <a:t>lòng</a:t>
            </a:r>
            <a:r>
              <a:rPr lang="en-US" sz="2600" b="1" i="1" dirty="0"/>
              <a:t> </a:t>
            </a:r>
            <a:r>
              <a:rPr lang="en-US" sz="2600" b="1" i="1" dirty="0" err="1"/>
              <a:t>của</a:t>
            </a:r>
            <a:r>
              <a:rPr lang="en-US" sz="2600" b="1" i="1" dirty="0"/>
              <a:t> </a:t>
            </a:r>
            <a:r>
              <a:rPr lang="en-US" sz="2600" b="1" i="1" dirty="0" err="1"/>
              <a:t>anh</a:t>
            </a:r>
            <a:r>
              <a:rPr lang="en-US" sz="2600" b="1" i="1" dirty="0"/>
              <a:t> </a:t>
            </a:r>
            <a:r>
              <a:rPr lang="en-US" sz="2600" b="1" i="1" dirty="0">
                <a:solidFill>
                  <a:srgbClr val="FFFF00"/>
                </a:solidFill>
              </a:rPr>
              <a:t>– </a:t>
            </a:r>
            <a:r>
              <a:rPr lang="en-US" sz="2600" b="1" i="1" u="sng" dirty="0" err="1">
                <a:solidFill>
                  <a:srgbClr val="FFFF00"/>
                </a:solidFill>
              </a:rPr>
              <a:t>và</a:t>
            </a:r>
            <a:r>
              <a:rPr lang="en-US" sz="2600" b="1" i="1" u="sng" dirty="0">
                <a:solidFill>
                  <a:srgbClr val="FFFF00"/>
                </a:solidFill>
              </a:rPr>
              <a:t> </a:t>
            </a:r>
            <a:r>
              <a:rPr lang="en-US" sz="2600" b="1" i="1" u="sng" dirty="0" err="1">
                <a:solidFill>
                  <a:srgbClr val="FFFF00"/>
                </a:solidFill>
              </a:rPr>
              <a:t>cũng</a:t>
            </a:r>
            <a:r>
              <a:rPr lang="en-US" sz="2600" b="1" i="1" u="sng" dirty="0">
                <a:solidFill>
                  <a:srgbClr val="FFFF00"/>
                </a:solidFill>
              </a:rPr>
              <a:t> </a:t>
            </a:r>
            <a:r>
              <a:rPr lang="en-US" sz="2600" b="1" i="1" u="sng" dirty="0" err="1">
                <a:solidFill>
                  <a:srgbClr val="FFFF00"/>
                </a:solidFill>
              </a:rPr>
              <a:t>là</a:t>
            </a:r>
            <a:r>
              <a:rPr lang="en-US" sz="2600" b="1" i="1" u="sng" dirty="0">
                <a:solidFill>
                  <a:srgbClr val="FFFF00"/>
                </a:solidFill>
              </a:rPr>
              <a:t> </a:t>
            </a:r>
            <a:r>
              <a:rPr lang="en-US" sz="2600" b="1" i="1" u="sng" dirty="0" err="1">
                <a:solidFill>
                  <a:srgbClr val="FFFF00"/>
                </a:solidFill>
              </a:rPr>
              <a:t>đứa</a:t>
            </a:r>
            <a:r>
              <a:rPr lang="en-US" sz="2600" b="1" i="1" u="sng" dirty="0">
                <a:solidFill>
                  <a:srgbClr val="FFFF00"/>
                </a:solidFill>
              </a:rPr>
              <a:t> con </a:t>
            </a:r>
            <a:r>
              <a:rPr lang="en-US" sz="2600" b="1" i="1" u="sng" dirty="0" err="1">
                <a:solidFill>
                  <a:srgbClr val="FFFF00"/>
                </a:solidFill>
              </a:rPr>
              <a:t>duy</a:t>
            </a:r>
            <a:r>
              <a:rPr lang="en-US" sz="2600" b="1" i="1" u="sng" dirty="0">
                <a:solidFill>
                  <a:srgbClr val="FFFF00"/>
                </a:solidFill>
              </a:rPr>
              <a:t> </a:t>
            </a:r>
            <a:r>
              <a:rPr lang="en-US" sz="2600" b="1" i="1" u="sng" dirty="0" err="1">
                <a:solidFill>
                  <a:srgbClr val="FFFF00"/>
                </a:solidFill>
              </a:rPr>
              <a:t>nhất</a:t>
            </a:r>
            <a:r>
              <a:rPr lang="en-US" sz="2600" b="1" i="1" u="sng" dirty="0">
                <a:solidFill>
                  <a:srgbClr val="FFFF00"/>
                </a:solidFill>
              </a:rPr>
              <a:t> </a:t>
            </a:r>
            <a:r>
              <a:rPr lang="en-US" sz="2600" b="1" i="1" u="sng" dirty="0" err="1">
                <a:solidFill>
                  <a:srgbClr val="FFFF00"/>
                </a:solidFill>
              </a:rPr>
              <a:t>của</a:t>
            </a:r>
            <a:r>
              <a:rPr lang="en-US" sz="2600" b="1" i="1" u="sng" dirty="0">
                <a:solidFill>
                  <a:srgbClr val="FFFF00"/>
                </a:solidFill>
              </a:rPr>
              <a:t> </a:t>
            </a:r>
            <a:r>
              <a:rPr lang="en-US" sz="2600" b="1" i="1" u="sng" dirty="0" err="1">
                <a:solidFill>
                  <a:srgbClr val="FFFF00"/>
                </a:solidFill>
              </a:rPr>
              <a:t>anh</a:t>
            </a:r>
            <a:r>
              <a:rPr lang="en-US" sz="2600" b="1" i="1" dirty="0"/>
              <a:t>, </a:t>
            </a:r>
            <a:r>
              <a:rPr lang="en-US" sz="2600" b="1" i="1" dirty="0" err="1"/>
              <a:t>chưa</a:t>
            </a:r>
            <a:r>
              <a:rPr lang="en-US" sz="2600" b="1" i="1" dirty="0"/>
              <a:t> </a:t>
            </a:r>
            <a:r>
              <a:rPr lang="en-US" sz="2600" b="1" i="1" dirty="0" err="1"/>
              <a:t>đầy</a:t>
            </a:r>
            <a:r>
              <a:rPr lang="en-US" sz="2600" b="1" i="1" dirty="0"/>
              <a:t> </a:t>
            </a:r>
            <a:r>
              <a:rPr lang="en-US" sz="2600" b="1" i="1" dirty="0" err="1"/>
              <a:t>một</a:t>
            </a:r>
            <a:r>
              <a:rPr lang="en-US" sz="2600" b="1" i="1" dirty="0"/>
              <a:t> </a:t>
            </a:r>
            <a:r>
              <a:rPr lang="en-US" sz="2600" b="1" i="1" dirty="0" err="1"/>
              <a:t>tuổi</a:t>
            </a:r>
            <a:r>
              <a:rPr lang="en-US" sz="2600" b="1" i="1" dirty="0"/>
              <a:t>.</a:t>
            </a:r>
            <a:endParaRPr lang="en-US" sz="2600" b="1" dirty="0"/>
          </a:p>
          <a:p>
            <a:pPr algn="r">
              <a:lnSpc>
                <a:spcPct val="120000"/>
              </a:lnSpc>
              <a:spcBef>
                <a:spcPts val="600"/>
              </a:spcBef>
            </a:pPr>
            <a:r>
              <a:rPr lang="en-US" sz="2200" b="1" dirty="0" smtClean="0"/>
              <a:t>(</a:t>
            </a:r>
            <a:r>
              <a:rPr lang="en-US" sz="2200" b="1" dirty="0" err="1"/>
              <a:t>Nguyễn</a:t>
            </a:r>
            <a:r>
              <a:rPr lang="en-US" sz="2200" b="1" dirty="0"/>
              <a:t> </a:t>
            </a:r>
            <a:r>
              <a:rPr lang="en-US" sz="2200" b="1" dirty="0" err="1"/>
              <a:t>Quang</a:t>
            </a:r>
            <a:r>
              <a:rPr lang="en-US" sz="2200" b="1" dirty="0"/>
              <a:t> </a:t>
            </a:r>
            <a:r>
              <a:rPr lang="en-US" sz="2200" b="1" dirty="0" err="1"/>
              <a:t>Sáng</a:t>
            </a:r>
            <a:r>
              <a:rPr lang="en-US" sz="2200" b="1" dirty="0"/>
              <a:t>, </a:t>
            </a:r>
            <a:r>
              <a:rPr lang="en-US" sz="2200" b="1" i="1" dirty="0" err="1"/>
              <a:t>Chiếc</a:t>
            </a:r>
            <a:r>
              <a:rPr lang="en-US" sz="2200" b="1" i="1" dirty="0"/>
              <a:t> </a:t>
            </a:r>
            <a:r>
              <a:rPr lang="en-US" sz="2200" b="1" i="1" dirty="0" err="1"/>
              <a:t>lược</a:t>
            </a:r>
            <a:r>
              <a:rPr lang="en-US" sz="2200" b="1" i="1" dirty="0"/>
              <a:t> </a:t>
            </a:r>
            <a:r>
              <a:rPr lang="en-US" sz="2200" b="1" i="1" dirty="0" err="1"/>
              <a:t>ngà</a:t>
            </a:r>
            <a:r>
              <a:rPr lang="en-US" sz="2200" b="1" dirty="0" smtClean="0"/>
              <a:t>)</a:t>
            </a:r>
          </a:p>
          <a:p>
            <a:pPr>
              <a:lnSpc>
                <a:spcPct val="120000"/>
              </a:lnSpc>
              <a:spcBef>
                <a:spcPts val="1200"/>
              </a:spcBef>
            </a:pPr>
            <a:r>
              <a:rPr lang="en-US" sz="2600" b="1" dirty="0" smtClean="0"/>
              <a:t>b</a:t>
            </a:r>
            <a:r>
              <a:rPr lang="en-US" sz="2600" b="1" dirty="0"/>
              <a:t>) </a:t>
            </a:r>
            <a:r>
              <a:rPr lang="en-US" sz="2600" b="1" i="1" dirty="0" err="1"/>
              <a:t>Lão</a:t>
            </a:r>
            <a:r>
              <a:rPr lang="en-US" sz="2600" b="1" i="1" dirty="0"/>
              <a:t> </a:t>
            </a:r>
            <a:r>
              <a:rPr lang="en-US" sz="2600" b="1" i="1" dirty="0" err="1"/>
              <a:t>không</a:t>
            </a:r>
            <a:r>
              <a:rPr lang="en-US" sz="2600" b="1" i="1" dirty="0"/>
              <a:t> </a:t>
            </a:r>
            <a:r>
              <a:rPr lang="en-US" sz="2600" b="1" i="1" dirty="0" err="1"/>
              <a:t>hiểu</a:t>
            </a:r>
            <a:r>
              <a:rPr lang="en-US" sz="2600" b="1" i="1" dirty="0"/>
              <a:t> </a:t>
            </a:r>
            <a:r>
              <a:rPr lang="en-US" sz="2600" b="1" i="1" dirty="0" err="1"/>
              <a:t>tôi</a:t>
            </a:r>
            <a:r>
              <a:rPr lang="en-US" sz="2600" b="1" i="1" dirty="0"/>
              <a:t>, </a:t>
            </a:r>
            <a:r>
              <a:rPr lang="en-US" sz="2600" b="1" i="1" u="sng" dirty="0" err="1">
                <a:solidFill>
                  <a:srgbClr val="FFFF00"/>
                </a:solidFill>
              </a:rPr>
              <a:t>tôi</a:t>
            </a:r>
            <a:r>
              <a:rPr lang="en-US" sz="2600" b="1" i="1" u="sng" dirty="0">
                <a:solidFill>
                  <a:srgbClr val="FFFF00"/>
                </a:solidFill>
              </a:rPr>
              <a:t> </a:t>
            </a:r>
            <a:r>
              <a:rPr lang="en-US" sz="2600" b="1" i="1" u="sng" dirty="0" err="1">
                <a:solidFill>
                  <a:srgbClr val="FFFF00"/>
                </a:solidFill>
              </a:rPr>
              <a:t>nghĩ</a:t>
            </a:r>
            <a:r>
              <a:rPr lang="en-US" sz="2600" b="1" i="1" u="sng" dirty="0">
                <a:solidFill>
                  <a:srgbClr val="FFFF00"/>
                </a:solidFill>
              </a:rPr>
              <a:t> </a:t>
            </a:r>
            <a:r>
              <a:rPr lang="en-US" sz="2600" b="1" i="1" u="sng" dirty="0" err="1">
                <a:solidFill>
                  <a:srgbClr val="FFFF00"/>
                </a:solidFill>
              </a:rPr>
              <a:t>vậy</a:t>
            </a:r>
            <a:r>
              <a:rPr lang="en-US" sz="2600" b="1" i="1" dirty="0"/>
              <a:t>, </a:t>
            </a:r>
            <a:r>
              <a:rPr lang="en-US" sz="2600" b="1" i="1" dirty="0" err="1"/>
              <a:t>và</a:t>
            </a:r>
            <a:r>
              <a:rPr lang="en-US" sz="2600" b="1" i="1" dirty="0"/>
              <a:t> </a:t>
            </a:r>
            <a:r>
              <a:rPr lang="en-US" sz="2600" b="1" i="1" dirty="0" err="1"/>
              <a:t>tôi</a:t>
            </a:r>
            <a:r>
              <a:rPr lang="en-US" sz="2600" b="1" i="1" dirty="0"/>
              <a:t> </a:t>
            </a:r>
            <a:r>
              <a:rPr lang="en-US" sz="2600" b="1" i="1" dirty="0" err="1"/>
              <a:t>càng</a:t>
            </a:r>
            <a:r>
              <a:rPr lang="en-US" sz="2600" b="1" i="1" dirty="0"/>
              <a:t> </a:t>
            </a:r>
            <a:r>
              <a:rPr lang="en-US" sz="2600" b="1" i="1" dirty="0" err="1"/>
              <a:t>buồn</a:t>
            </a:r>
            <a:r>
              <a:rPr lang="en-US" sz="2600" b="1" i="1" dirty="0"/>
              <a:t> </a:t>
            </a:r>
            <a:r>
              <a:rPr lang="en-US" sz="2600" b="1" i="1" dirty="0" err="1"/>
              <a:t>lắm</a:t>
            </a:r>
            <a:r>
              <a:rPr lang="en-US" sz="2600" b="1" i="1" dirty="0"/>
              <a:t>.</a:t>
            </a:r>
            <a:endParaRPr lang="en-US" sz="2600" b="1" dirty="0"/>
          </a:p>
          <a:p>
            <a:pPr algn="r">
              <a:lnSpc>
                <a:spcPct val="120000"/>
              </a:lnSpc>
              <a:spcBef>
                <a:spcPts val="600"/>
              </a:spcBef>
            </a:pPr>
            <a:r>
              <a:rPr lang="en-US" sz="2200" b="1" dirty="0" smtClean="0"/>
              <a:t>(</a:t>
            </a:r>
            <a:r>
              <a:rPr lang="en-US" sz="2200" b="1" dirty="0"/>
              <a:t>Nam Cao, </a:t>
            </a:r>
            <a:r>
              <a:rPr lang="en-US" sz="2200" b="1" i="1" dirty="0" err="1"/>
              <a:t>Lão</a:t>
            </a:r>
            <a:r>
              <a:rPr lang="en-US" sz="2200" b="1" i="1" dirty="0"/>
              <a:t> </a:t>
            </a:r>
            <a:r>
              <a:rPr lang="en-US" sz="2200" b="1" i="1" dirty="0" err="1"/>
              <a:t>Hạc</a:t>
            </a:r>
            <a:r>
              <a:rPr lang="en-US" sz="2200" b="1" dirty="0" smtClean="0"/>
              <a:t>)</a:t>
            </a:r>
          </a:p>
        </p:txBody>
      </p:sp>
      <p:sp>
        <p:nvSpPr>
          <p:cNvPr id="8" name="Rectangle 7"/>
          <p:cNvSpPr/>
          <p:nvPr/>
        </p:nvSpPr>
        <p:spPr>
          <a:xfrm>
            <a:off x="983432" y="4941168"/>
            <a:ext cx="1080120" cy="1347822"/>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040179" y="4941168"/>
            <a:ext cx="9024373" cy="1347822"/>
          </a:xfrm>
          <a:prstGeom prst="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err="1" smtClean="0">
                <a:latin typeface="Arial" panose="020B0604020202020204" pitchFamily="34" charset="0"/>
                <a:cs typeface="Arial" panose="020B0604020202020204" pitchFamily="34" charset="0"/>
              </a:rPr>
              <a:t>Nếu</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lược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bỏ</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các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từ</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ngữ</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được</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gạch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chân</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nghĩa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sự</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việc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của</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mỗi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câu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trên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có</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thay</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đổi</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không</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Vì</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sao</a:t>
            </a:r>
            <a:r>
              <a:rPr lang="en-US" sz="2600" b="1" dirty="0" smtClean="0">
                <a:latin typeface="Arial" panose="020B0604020202020204" pitchFamily="34" charset="0"/>
                <a:cs typeface="Arial" panose="020B0604020202020204" pitchFamily="34" charset="0"/>
              </a:rPr>
              <a:t>?</a:t>
            </a:r>
          </a:p>
        </p:txBody>
      </p:sp>
      <p:pic>
        <p:nvPicPr>
          <p:cNvPr id="9" name="Picture 9" descr="hoi do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55440" y="4982271"/>
            <a:ext cx="914400" cy="125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335360" y="4941168"/>
            <a:ext cx="11737304" cy="177878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Nếu</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lược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bỏ</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các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từ</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ngữ</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được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gạch</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chân</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nghĩa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sự</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việc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của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mỗi</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câu</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trên</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không</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thay</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đổi</a:t>
            </a:r>
            <a:r>
              <a:rPr lang="en-US" sz="2600" b="1" dirty="0" smtClean="0">
                <a:solidFill>
                  <a:schemeClr val="bg1"/>
                </a:solidFill>
                <a:latin typeface="Arial" panose="020B0604020202020204" pitchFamily="34" charset="0"/>
                <a:cs typeface="Arial" panose="020B0604020202020204" pitchFamily="34" charset="0"/>
              </a:rPr>
              <a:t>.</a:t>
            </a:r>
          </a:p>
          <a:p>
            <a:pPr algn="just"/>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Vì</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các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từ</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ngữ</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được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gạch</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chân</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không</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tham</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gia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vào</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nghĩa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sự</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việc</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của</a:t>
            </a:r>
            <a:r>
              <a:rPr lang="en-US" sz="2600" b="1" dirty="0" smtClean="0">
                <a:solidFill>
                  <a:schemeClr val="bg1"/>
                </a:solidFill>
                <a:latin typeface="Arial" panose="020B0604020202020204" pitchFamily="34" charset="0"/>
                <a:cs typeface="Arial" panose="020B0604020202020204" pitchFamily="34" charset="0"/>
              </a:rPr>
              <a:t> </a:t>
            </a:r>
            <a:r>
              <a:rPr lang="en-US" sz="2600" b="1" dirty="0" err="1" smtClean="0">
                <a:solidFill>
                  <a:schemeClr val="bg1"/>
                </a:solidFill>
                <a:latin typeface="Arial" panose="020B0604020202020204" pitchFamily="34" charset="0"/>
                <a:cs typeface="Arial" panose="020B0604020202020204" pitchFamily="34" charset="0"/>
              </a:rPr>
              <a:t>câu</a:t>
            </a:r>
            <a:r>
              <a:rPr lang="en-US" sz="2600" b="1" dirty="0" smtClean="0">
                <a:solidFill>
                  <a:schemeClr val="bg1"/>
                </a:solidFill>
                <a:latin typeface="Arial" panose="020B0604020202020204" pitchFamily="34" charset="0"/>
                <a:cs typeface="Arial" panose="020B0604020202020204" pitchFamily="34" charset="0"/>
              </a:rPr>
              <a:t>.</a:t>
            </a:r>
            <a:endParaRPr lang="en-US" sz="2600" b="1" dirty="0">
              <a:solidFill>
                <a:srgbClr val="FFFF00"/>
              </a:solidFill>
              <a:latin typeface="Arial" panose="020B0604020202020204" pitchFamily="34" charset="0"/>
              <a:cs typeface="Arial" panose="020B0604020202020204" pitchFamily="34" charset="0"/>
            </a:endParaRPr>
          </a:p>
        </p:txBody>
      </p:sp>
      <p:sp>
        <p:nvSpPr>
          <p:cNvPr id="2" name="TextBox 1"/>
          <p:cNvSpPr txBox="1"/>
          <p:nvPr/>
        </p:nvSpPr>
        <p:spPr>
          <a:xfrm>
            <a:off x="1199456" y="1268760"/>
            <a:ext cx="7416824" cy="492443"/>
          </a:xfrm>
          <a:prstGeom prst="rect">
            <a:avLst/>
          </a:prstGeom>
          <a:noFill/>
        </p:spPr>
        <p:txBody>
          <a:bodyPr wrap="square" rtlCol="0">
            <a:spAutoFit/>
          </a:bodyPr>
          <a:lstStyle/>
          <a:p>
            <a:r>
              <a:rPr lang="en-US" sz="2600" b="1" dirty="0" err="1" smtClean="0">
                <a:solidFill>
                  <a:srgbClr val="FFFF00"/>
                </a:solidFill>
              </a:rPr>
              <a:t>Đọc</a:t>
            </a:r>
            <a:r>
              <a:rPr lang="en-US" sz="2600" b="1" dirty="0" smtClean="0">
                <a:solidFill>
                  <a:srgbClr val="FFFF00"/>
                </a:solidFill>
              </a:rPr>
              <a:t> </a:t>
            </a:r>
            <a:r>
              <a:rPr lang="en-US" sz="2600" b="1" dirty="0" err="1" smtClean="0">
                <a:solidFill>
                  <a:srgbClr val="FFFF00"/>
                </a:solidFill>
              </a:rPr>
              <a:t>những</a:t>
            </a:r>
            <a:r>
              <a:rPr lang="en-US" sz="2600" b="1" dirty="0" smtClean="0">
                <a:solidFill>
                  <a:srgbClr val="FFFF00"/>
                </a:solidFill>
              </a:rPr>
              <a:t> </a:t>
            </a:r>
            <a:r>
              <a:rPr lang="en-US" sz="2600" b="1" dirty="0" err="1" smtClean="0">
                <a:solidFill>
                  <a:srgbClr val="FFFF00"/>
                </a:solidFill>
              </a:rPr>
              <a:t>câu</a:t>
            </a:r>
            <a:r>
              <a:rPr lang="en-US" sz="2600" b="1" dirty="0" smtClean="0">
                <a:solidFill>
                  <a:srgbClr val="FFFF00"/>
                </a:solidFill>
              </a:rPr>
              <a:t> </a:t>
            </a:r>
            <a:r>
              <a:rPr lang="en-US" sz="2600" b="1" dirty="0" err="1" smtClean="0">
                <a:solidFill>
                  <a:srgbClr val="FFFF00"/>
                </a:solidFill>
              </a:rPr>
              <a:t>sau</a:t>
            </a:r>
            <a:r>
              <a:rPr lang="en-US" sz="2600" b="1" dirty="0" smtClean="0">
                <a:solidFill>
                  <a:srgbClr val="FFFF00"/>
                </a:solidFill>
              </a:rPr>
              <a:t> </a:t>
            </a:r>
            <a:r>
              <a:rPr lang="en-US" sz="2600" b="1" dirty="0" err="1" smtClean="0">
                <a:solidFill>
                  <a:srgbClr val="FFFF00"/>
                </a:solidFill>
              </a:rPr>
              <a:t>đây</a:t>
            </a:r>
            <a:r>
              <a:rPr lang="en-US" sz="2600" b="1" dirty="0" smtClean="0">
                <a:solidFill>
                  <a:srgbClr val="FFFF00"/>
                </a:solidFill>
              </a:rPr>
              <a:t> </a:t>
            </a:r>
            <a:r>
              <a:rPr lang="en-US" sz="2600" b="1" dirty="0" err="1" smtClean="0">
                <a:solidFill>
                  <a:srgbClr val="FFFF00"/>
                </a:solidFill>
              </a:rPr>
              <a:t>và</a:t>
            </a:r>
            <a:r>
              <a:rPr lang="en-US" sz="2600" b="1" dirty="0" smtClean="0">
                <a:solidFill>
                  <a:srgbClr val="FFFF00"/>
                </a:solidFill>
              </a:rPr>
              <a:t> </a:t>
            </a:r>
            <a:r>
              <a:rPr lang="en-US" sz="2600" b="1" dirty="0" err="1" smtClean="0">
                <a:solidFill>
                  <a:srgbClr val="FFFF00"/>
                </a:solidFill>
              </a:rPr>
              <a:t>trả</a:t>
            </a:r>
            <a:r>
              <a:rPr lang="en-US" sz="2600" b="1" dirty="0" smtClean="0">
                <a:solidFill>
                  <a:srgbClr val="FFFF00"/>
                </a:solidFill>
              </a:rPr>
              <a:t> </a:t>
            </a:r>
            <a:r>
              <a:rPr lang="en-US" sz="2600" b="1" dirty="0" err="1" smtClean="0">
                <a:solidFill>
                  <a:srgbClr val="FFFF00"/>
                </a:solidFill>
              </a:rPr>
              <a:t>lời</a:t>
            </a:r>
            <a:r>
              <a:rPr lang="en-US" sz="2600" b="1" dirty="0" smtClean="0">
                <a:solidFill>
                  <a:srgbClr val="FFFF00"/>
                </a:solidFill>
              </a:rPr>
              <a:t> </a:t>
            </a:r>
            <a:r>
              <a:rPr lang="en-US" sz="2600" b="1" dirty="0" err="1" smtClean="0">
                <a:solidFill>
                  <a:srgbClr val="FFFF00"/>
                </a:solidFill>
              </a:rPr>
              <a:t>câu</a:t>
            </a:r>
            <a:r>
              <a:rPr lang="en-US" sz="2600" b="1" dirty="0" smtClean="0">
                <a:solidFill>
                  <a:srgbClr val="FFFF00"/>
                </a:solidFill>
              </a:rPr>
              <a:t> </a:t>
            </a:r>
            <a:r>
              <a:rPr lang="en-US" sz="2600" b="1" dirty="0" err="1" smtClean="0">
                <a:solidFill>
                  <a:srgbClr val="FFFF00"/>
                </a:solidFill>
              </a:rPr>
              <a:t>hỏi</a:t>
            </a:r>
            <a:r>
              <a:rPr lang="en-US" sz="2600" b="1" dirty="0" smtClean="0">
                <a:solidFill>
                  <a:srgbClr val="FFFF00"/>
                </a:solidFill>
              </a:rPr>
              <a:t>.</a:t>
            </a:r>
            <a:endParaRPr lang="en-US" sz="2600" b="1" dirty="0">
              <a:solidFill>
                <a:srgbClr val="FFFF00"/>
              </a:solidFill>
            </a:endParaRPr>
          </a:p>
        </p:txBody>
      </p:sp>
      <p:cxnSp>
        <p:nvCxnSpPr>
          <p:cNvPr id="6" name="Straight Connector 5"/>
          <p:cNvCxnSpPr/>
          <p:nvPr/>
        </p:nvCxnSpPr>
        <p:spPr>
          <a:xfrm flipV="1">
            <a:off x="4691844" y="3642156"/>
            <a:ext cx="1860521"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048600" y="2098949"/>
            <a:ext cx="3024336"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983432" y="2564904"/>
            <a:ext cx="3024336"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4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1+#ppt_w/2"/>
                                          </p:val>
                                        </p:tav>
                                        <p:tav tm="100000">
                                          <p:val>
                                            <p:strVal val="#ppt_x"/>
                                          </p:val>
                                        </p:tav>
                                      </p:tavLst>
                                    </p:anim>
                                    <p:anim calcmode="lin" valueType="num">
                                      <p:cBhvr additive="base">
                                        <p:cTn id="25" dur="10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000" fill="hold"/>
                                        <p:tgtEl>
                                          <p:spTgt spid="8"/>
                                        </p:tgtEl>
                                        <p:attrNameLst>
                                          <p:attrName>ppt_x</p:attrName>
                                        </p:attrNameLst>
                                      </p:cBhvr>
                                      <p:tavLst>
                                        <p:tav tm="0">
                                          <p:val>
                                            <p:strVal val="1+#ppt_w/2"/>
                                          </p:val>
                                        </p:tav>
                                        <p:tav tm="100000">
                                          <p:val>
                                            <p:strVal val="#ppt_x"/>
                                          </p:val>
                                        </p:tav>
                                      </p:tavLst>
                                    </p:anim>
                                    <p:anim calcmode="lin" valueType="num">
                                      <p:cBhvr additive="base">
                                        <p:cTn id="29" dur="10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000" fill="hold"/>
                                        <p:tgtEl>
                                          <p:spTgt spid="12"/>
                                        </p:tgtEl>
                                        <p:attrNameLst>
                                          <p:attrName>ppt_x</p:attrName>
                                        </p:attrNameLst>
                                      </p:cBhvr>
                                      <p:tavLst>
                                        <p:tav tm="0">
                                          <p:val>
                                            <p:strVal val="1+#ppt_w/2"/>
                                          </p:val>
                                        </p:tav>
                                        <p:tav tm="100000">
                                          <p:val>
                                            <p:strVal val="#ppt_x"/>
                                          </p:val>
                                        </p:tav>
                                      </p:tavLst>
                                    </p:anim>
                                    <p:anim calcmode="lin" valueType="num">
                                      <p:cBhvr additive="base">
                                        <p:cTn id="3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960782" y="1213390"/>
            <a:ext cx="5184576" cy="3046988"/>
          </a:xfrm>
          <a:prstGeom prst="rect">
            <a:avLst/>
          </a:prstGeom>
        </p:spPr>
        <p:txBody>
          <a:bodyPr wrap="square">
            <a:spAutoFit/>
          </a:bodyPr>
          <a:lstStyle/>
          <a:p>
            <a:pPr algn="just"/>
            <a:r>
              <a:rPr lang="en-US" sz="2400" b="1" dirty="0"/>
              <a:t>a) </a:t>
            </a:r>
            <a:r>
              <a:rPr lang="en-US" sz="2400" b="1" i="1" dirty="0" err="1"/>
              <a:t>Lúc</a:t>
            </a:r>
            <a:r>
              <a:rPr lang="en-US" sz="2400" b="1" i="1" dirty="0"/>
              <a:t> </a:t>
            </a:r>
            <a:r>
              <a:rPr lang="en-US" sz="2400" b="1" i="1" dirty="0" err="1"/>
              <a:t>đi</a:t>
            </a:r>
            <a:r>
              <a:rPr lang="en-US" sz="2400" b="1" i="1" dirty="0"/>
              <a:t>, </a:t>
            </a:r>
            <a:r>
              <a:rPr lang="en-US" sz="2400" b="1" i="1" dirty="0" err="1"/>
              <a:t>đứa</a:t>
            </a:r>
            <a:r>
              <a:rPr lang="en-US" sz="2400" b="1" i="1" dirty="0"/>
              <a:t> con </a:t>
            </a:r>
            <a:r>
              <a:rPr lang="en-US" sz="2400" b="1" i="1" dirty="0" err="1"/>
              <a:t>gái</a:t>
            </a:r>
            <a:r>
              <a:rPr lang="en-US" sz="2400" b="1" i="1" dirty="0"/>
              <a:t> </a:t>
            </a:r>
            <a:r>
              <a:rPr lang="en-US" sz="2400" b="1" i="1" dirty="0" err="1"/>
              <a:t>đầu</a:t>
            </a:r>
            <a:r>
              <a:rPr lang="en-US" sz="2400" b="1" i="1" dirty="0"/>
              <a:t> </a:t>
            </a:r>
            <a:r>
              <a:rPr lang="en-US" sz="2400" b="1" i="1" dirty="0" err="1"/>
              <a:t>lòng</a:t>
            </a:r>
            <a:r>
              <a:rPr lang="en-US" sz="2400" b="1" i="1" dirty="0"/>
              <a:t> </a:t>
            </a:r>
            <a:r>
              <a:rPr lang="en-US" sz="2400" b="1" i="1" dirty="0" err="1"/>
              <a:t>của</a:t>
            </a:r>
            <a:r>
              <a:rPr lang="en-US" sz="2400" b="1" i="1" dirty="0"/>
              <a:t> </a:t>
            </a:r>
            <a:r>
              <a:rPr lang="en-US" sz="2400" b="1" i="1" dirty="0" err="1"/>
              <a:t>anh</a:t>
            </a:r>
            <a:r>
              <a:rPr lang="en-US" sz="2400" b="1" i="1" dirty="0"/>
              <a:t> – </a:t>
            </a:r>
            <a:r>
              <a:rPr lang="en-US" sz="2400" b="1" i="1" u="sng" dirty="0" err="1">
                <a:solidFill>
                  <a:srgbClr val="FFFF00"/>
                </a:solidFill>
              </a:rPr>
              <a:t>và</a:t>
            </a:r>
            <a:r>
              <a:rPr lang="en-US" sz="2400" b="1" i="1" u="sng" dirty="0">
                <a:solidFill>
                  <a:srgbClr val="FFFF00"/>
                </a:solidFill>
              </a:rPr>
              <a:t> </a:t>
            </a:r>
            <a:r>
              <a:rPr lang="en-US" sz="2400" b="1" i="1" u="sng" dirty="0" err="1">
                <a:solidFill>
                  <a:srgbClr val="FFFF00"/>
                </a:solidFill>
              </a:rPr>
              <a:t>cũng</a:t>
            </a:r>
            <a:r>
              <a:rPr lang="en-US" sz="2400" b="1" i="1" u="sng" dirty="0">
                <a:solidFill>
                  <a:srgbClr val="FFFF00"/>
                </a:solidFill>
              </a:rPr>
              <a:t> </a:t>
            </a:r>
            <a:r>
              <a:rPr lang="en-US" sz="2400" b="1" i="1" u="sng" dirty="0" err="1">
                <a:solidFill>
                  <a:srgbClr val="FFFF00"/>
                </a:solidFill>
              </a:rPr>
              <a:t>là</a:t>
            </a:r>
            <a:r>
              <a:rPr lang="en-US" sz="2400" b="1" i="1" u="sng" dirty="0">
                <a:solidFill>
                  <a:srgbClr val="FFFF00"/>
                </a:solidFill>
              </a:rPr>
              <a:t> </a:t>
            </a:r>
            <a:r>
              <a:rPr lang="en-US" sz="2400" b="1" i="1" u="sng" dirty="0" err="1">
                <a:solidFill>
                  <a:srgbClr val="FFFF00"/>
                </a:solidFill>
              </a:rPr>
              <a:t>đứa</a:t>
            </a:r>
            <a:r>
              <a:rPr lang="en-US" sz="2400" b="1" i="1" u="sng" dirty="0">
                <a:solidFill>
                  <a:srgbClr val="FFFF00"/>
                </a:solidFill>
              </a:rPr>
              <a:t> con </a:t>
            </a:r>
            <a:r>
              <a:rPr lang="en-US" sz="2400" b="1" i="1" u="sng" dirty="0" err="1">
                <a:solidFill>
                  <a:srgbClr val="FFFF00"/>
                </a:solidFill>
              </a:rPr>
              <a:t>duy</a:t>
            </a:r>
            <a:r>
              <a:rPr lang="en-US" sz="2400" b="1" i="1" u="sng" dirty="0">
                <a:solidFill>
                  <a:srgbClr val="FFFF00"/>
                </a:solidFill>
              </a:rPr>
              <a:t> </a:t>
            </a:r>
            <a:r>
              <a:rPr lang="en-US" sz="2400" b="1" i="1" u="sng" dirty="0" err="1">
                <a:solidFill>
                  <a:srgbClr val="FFFF00"/>
                </a:solidFill>
              </a:rPr>
              <a:t>nhất</a:t>
            </a:r>
            <a:r>
              <a:rPr lang="en-US" sz="2400" b="1" i="1" u="sng" dirty="0">
                <a:solidFill>
                  <a:srgbClr val="FFFF00"/>
                </a:solidFill>
              </a:rPr>
              <a:t> </a:t>
            </a:r>
            <a:r>
              <a:rPr lang="en-US" sz="2400" b="1" i="1" u="sng" dirty="0" err="1">
                <a:solidFill>
                  <a:srgbClr val="FFFF00"/>
                </a:solidFill>
              </a:rPr>
              <a:t>của</a:t>
            </a:r>
            <a:r>
              <a:rPr lang="en-US" sz="2400" b="1" i="1" u="sng" dirty="0">
                <a:solidFill>
                  <a:srgbClr val="FFFF00"/>
                </a:solidFill>
              </a:rPr>
              <a:t> </a:t>
            </a:r>
            <a:r>
              <a:rPr lang="en-US" sz="2400" b="1" i="1" u="sng" dirty="0" err="1">
                <a:solidFill>
                  <a:srgbClr val="FFFF00"/>
                </a:solidFill>
              </a:rPr>
              <a:t>anh</a:t>
            </a:r>
            <a:r>
              <a:rPr lang="en-US" sz="2400" b="1" i="1" dirty="0"/>
              <a:t>, </a:t>
            </a:r>
            <a:r>
              <a:rPr lang="en-US" sz="2400" b="1" i="1" dirty="0" err="1"/>
              <a:t>chưa</a:t>
            </a:r>
            <a:r>
              <a:rPr lang="en-US" sz="2400" b="1" i="1" dirty="0"/>
              <a:t> </a:t>
            </a:r>
            <a:r>
              <a:rPr lang="en-US" sz="2400" b="1" i="1" dirty="0" err="1"/>
              <a:t>đầy</a:t>
            </a:r>
            <a:r>
              <a:rPr lang="en-US" sz="2400" b="1" i="1" dirty="0"/>
              <a:t> </a:t>
            </a:r>
            <a:r>
              <a:rPr lang="en-US" sz="2400" b="1" i="1" dirty="0" err="1"/>
              <a:t>một</a:t>
            </a:r>
            <a:r>
              <a:rPr lang="en-US" sz="2400" b="1" i="1" dirty="0"/>
              <a:t> </a:t>
            </a:r>
            <a:r>
              <a:rPr lang="en-US" sz="2400" b="1" i="1" dirty="0" err="1"/>
              <a:t>tuổi</a:t>
            </a:r>
            <a:r>
              <a:rPr lang="en-US" sz="2400" b="1" i="1" dirty="0"/>
              <a:t>.</a:t>
            </a:r>
            <a:endParaRPr lang="en-US" sz="2400" b="1" dirty="0"/>
          </a:p>
          <a:p>
            <a:pPr algn="just"/>
            <a:r>
              <a:rPr lang="en-US" sz="2400" b="1" dirty="0"/>
              <a:t> </a:t>
            </a:r>
            <a:endParaRPr lang="en-US" sz="2400" b="1" dirty="0" smtClean="0"/>
          </a:p>
          <a:p>
            <a:pPr algn="just"/>
            <a:endParaRPr lang="en-US" sz="2400" b="1" dirty="0" smtClean="0"/>
          </a:p>
          <a:p>
            <a:pPr algn="just"/>
            <a:r>
              <a:rPr lang="en-US" sz="2400" b="1" dirty="0" smtClean="0"/>
              <a:t>b</a:t>
            </a:r>
            <a:r>
              <a:rPr lang="en-US" sz="2400" b="1" dirty="0"/>
              <a:t>) </a:t>
            </a:r>
            <a:r>
              <a:rPr lang="en-US" sz="2400" b="1" i="1" dirty="0" err="1"/>
              <a:t>Lão</a:t>
            </a:r>
            <a:r>
              <a:rPr lang="en-US" sz="2400" b="1" i="1" dirty="0"/>
              <a:t> </a:t>
            </a:r>
            <a:r>
              <a:rPr lang="en-US" sz="2400" b="1" i="1" dirty="0" err="1"/>
              <a:t>không</a:t>
            </a:r>
            <a:r>
              <a:rPr lang="en-US" sz="2400" b="1" i="1" dirty="0"/>
              <a:t> </a:t>
            </a:r>
            <a:r>
              <a:rPr lang="en-US" sz="2400" b="1" i="1" dirty="0" err="1"/>
              <a:t>hiểu</a:t>
            </a:r>
            <a:r>
              <a:rPr lang="en-US" sz="2400" b="1" i="1" dirty="0"/>
              <a:t> </a:t>
            </a:r>
            <a:r>
              <a:rPr lang="en-US" sz="2400" b="1" i="1" dirty="0" err="1"/>
              <a:t>tôi</a:t>
            </a:r>
            <a:r>
              <a:rPr lang="en-US" sz="2400" b="1" i="1" dirty="0"/>
              <a:t>, </a:t>
            </a:r>
            <a:r>
              <a:rPr lang="en-US" sz="2400" b="1" i="1" u="sng" dirty="0" err="1" smtClean="0">
                <a:solidFill>
                  <a:srgbClr val="FFFF00"/>
                </a:solidFill>
              </a:rPr>
              <a:t>tôi</a:t>
            </a:r>
            <a:r>
              <a:rPr lang="en-US" sz="2400" b="1" i="1" u="sng" dirty="0">
                <a:solidFill>
                  <a:srgbClr val="FFFF00"/>
                </a:solidFill>
              </a:rPr>
              <a:t> </a:t>
            </a:r>
            <a:r>
              <a:rPr lang="en-US" sz="2400" b="1" i="1" u="sng" dirty="0" err="1" smtClean="0">
                <a:solidFill>
                  <a:srgbClr val="FFFF00"/>
                </a:solidFill>
              </a:rPr>
              <a:t>nghĩ</a:t>
            </a:r>
            <a:r>
              <a:rPr lang="en-US" sz="2400" b="1" i="1" u="sng" dirty="0" smtClean="0">
                <a:solidFill>
                  <a:srgbClr val="FFFF00"/>
                </a:solidFill>
              </a:rPr>
              <a:t> </a:t>
            </a:r>
            <a:r>
              <a:rPr lang="en-US" sz="2400" b="1" i="1" u="sng" dirty="0" err="1">
                <a:solidFill>
                  <a:srgbClr val="FFFF00"/>
                </a:solidFill>
              </a:rPr>
              <a:t>vậy</a:t>
            </a:r>
            <a:r>
              <a:rPr lang="en-US" sz="2400" b="1" i="1" dirty="0"/>
              <a:t>, </a:t>
            </a:r>
            <a:r>
              <a:rPr lang="en-US" sz="2400" b="1" i="1" dirty="0" err="1"/>
              <a:t>và</a:t>
            </a:r>
            <a:r>
              <a:rPr lang="en-US" sz="2400" b="1" i="1" dirty="0"/>
              <a:t> </a:t>
            </a:r>
            <a:r>
              <a:rPr lang="en-US" sz="2400" b="1" i="1" dirty="0" err="1"/>
              <a:t>tôi</a:t>
            </a:r>
            <a:r>
              <a:rPr lang="en-US" sz="2400" b="1" i="1" dirty="0"/>
              <a:t> </a:t>
            </a:r>
            <a:r>
              <a:rPr lang="en-US" sz="2400" b="1" i="1" dirty="0" err="1"/>
              <a:t>càng</a:t>
            </a:r>
            <a:r>
              <a:rPr lang="en-US" sz="2400" b="1" i="1" dirty="0"/>
              <a:t> </a:t>
            </a:r>
            <a:r>
              <a:rPr lang="en-US" sz="2400" b="1" i="1" dirty="0" err="1"/>
              <a:t>buồn</a:t>
            </a:r>
            <a:r>
              <a:rPr lang="en-US" sz="2400" b="1" i="1" dirty="0"/>
              <a:t> </a:t>
            </a:r>
            <a:r>
              <a:rPr lang="en-US" sz="2400" b="1" i="1" dirty="0" err="1"/>
              <a:t>lắm</a:t>
            </a:r>
            <a:r>
              <a:rPr lang="en-US" sz="2400" b="1" i="1" dirty="0"/>
              <a:t>.</a:t>
            </a:r>
            <a:endParaRPr lang="en-US" sz="2400" b="1" dirty="0"/>
          </a:p>
          <a:p>
            <a:pPr algn="just"/>
            <a:r>
              <a:rPr lang="en-US" sz="2400" b="1" dirty="0"/>
              <a:t>                                                      </a:t>
            </a:r>
          </a:p>
        </p:txBody>
      </p:sp>
      <p:sp>
        <p:nvSpPr>
          <p:cNvPr id="8" name="Notched Right Arrow 7"/>
          <p:cNvSpPr/>
          <p:nvPr/>
        </p:nvSpPr>
        <p:spPr>
          <a:xfrm>
            <a:off x="6419394" y="1700906"/>
            <a:ext cx="648072"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9197" y="1213390"/>
            <a:ext cx="4248472" cy="1200329"/>
          </a:xfrm>
          <a:prstGeom prst="rect">
            <a:avLst/>
          </a:prstGeom>
        </p:spPr>
        <p:txBody>
          <a:bodyPr wrap="square">
            <a:spAutoFit/>
          </a:bodyPr>
          <a:lstStyle/>
          <a:p>
            <a:pPr algn="just"/>
            <a:r>
              <a:rPr lang="en-US" sz="2400" b="1" dirty="0" err="1" smtClean="0"/>
              <a:t>Các</a:t>
            </a:r>
            <a:r>
              <a:rPr lang="en-US" sz="2400" b="1" dirty="0" smtClean="0"/>
              <a:t> </a:t>
            </a:r>
            <a:r>
              <a:rPr lang="en-US" sz="2400" b="1" dirty="0" err="1" smtClean="0"/>
              <a:t>từ</a:t>
            </a:r>
            <a:r>
              <a:rPr lang="en-US" sz="2400" b="1" dirty="0" smtClean="0"/>
              <a:t> </a:t>
            </a:r>
            <a:r>
              <a:rPr lang="en-US" sz="2400" b="1" dirty="0" err="1" smtClean="0"/>
              <a:t>ngữ</a:t>
            </a:r>
            <a:r>
              <a:rPr lang="en-US" sz="2400" b="1" dirty="0" smtClean="0"/>
              <a:t> </a:t>
            </a:r>
            <a:r>
              <a:rPr lang="en-US" sz="2400" b="1" dirty="0" err="1" smtClean="0"/>
              <a:t>được</a:t>
            </a:r>
            <a:r>
              <a:rPr lang="en-US" sz="2400" b="1" dirty="0" smtClean="0"/>
              <a:t> </a:t>
            </a:r>
            <a:r>
              <a:rPr lang="en-US" sz="2400" b="1" dirty="0" err="1" smtClean="0"/>
              <a:t>gạch</a:t>
            </a:r>
            <a:r>
              <a:rPr lang="en-US" sz="2400" b="1" dirty="0" smtClean="0"/>
              <a:t> </a:t>
            </a:r>
            <a:r>
              <a:rPr lang="en-US" sz="2400" b="1" dirty="0" err="1" smtClean="0"/>
              <a:t>chân</a:t>
            </a:r>
            <a:r>
              <a:rPr lang="en-US" sz="2400" b="1" dirty="0" smtClean="0"/>
              <a:t> </a:t>
            </a:r>
            <a:r>
              <a:rPr lang="en-US" sz="2400" b="1" dirty="0" err="1" smtClean="0"/>
              <a:t>chú</a:t>
            </a:r>
            <a:r>
              <a:rPr lang="en-US" sz="2400" b="1" dirty="0" smtClean="0"/>
              <a:t> </a:t>
            </a:r>
            <a:r>
              <a:rPr lang="en-US" sz="2400" b="1" dirty="0" err="1"/>
              <a:t>thích</a:t>
            </a:r>
            <a:r>
              <a:rPr lang="en-US" sz="2400" b="1" dirty="0"/>
              <a:t> </a:t>
            </a:r>
            <a:r>
              <a:rPr lang="en-US" sz="2400" b="1" dirty="0" err="1"/>
              <a:t>thêm</a:t>
            </a:r>
            <a:r>
              <a:rPr lang="en-US" sz="2400" b="1" dirty="0"/>
              <a:t> </a:t>
            </a:r>
            <a:r>
              <a:rPr lang="en-US" sz="2400" b="1" dirty="0" err="1"/>
              <a:t>cho</a:t>
            </a:r>
            <a:r>
              <a:rPr lang="en-US" sz="2400" b="1" dirty="0"/>
              <a:t> “</a:t>
            </a:r>
            <a:r>
              <a:rPr lang="en-US" sz="2400" b="1" i="1" dirty="0" err="1"/>
              <a:t>đứa</a:t>
            </a:r>
            <a:r>
              <a:rPr lang="en-US" sz="2400" b="1" i="1" dirty="0"/>
              <a:t> con </a:t>
            </a:r>
            <a:r>
              <a:rPr lang="en-US" sz="2400" b="1" i="1" dirty="0" err="1"/>
              <a:t>gái</a:t>
            </a:r>
            <a:r>
              <a:rPr lang="en-US" sz="2400" b="1" i="1" dirty="0"/>
              <a:t> </a:t>
            </a:r>
            <a:r>
              <a:rPr lang="en-US" sz="2400" b="1" i="1" dirty="0" err="1"/>
              <a:t>đầu</a:t>
            </a:r>
            <a:r>
              <a:rPr lang="en-US" sz="2400" b="1" i="1" dirty="0"/>
              <a:t> </a:t>
            </a:r>
            <a:r>
              <a:rPr lang="en-US" sz="2400" b="1" i="1" dirty="0" err="1"/>
              <a:t>lòng</a:t>
            </a:r>
            <a:r>
              <a:rPr lang="en-US" sz="2400" b="1" i="1" dirty="0"/>
              <a:t>”</a:t>
            </a:r>
            <a:endParaRPr lang="en-US" sz="2400" b="1" dirty="0"/>
          </a:p>
        </p:txBody>
      </p:sp>
      <p:sp>
        <p:nvSpPr>
          <p:cNvPr id="11" name="Notched Right Arrow 10"/>
          <p:cNvSpPr/>
          <p:nvPr/>
        </p:nvSpPr>
        <p:spPr>
          <a:xfrm>
            <a:off x="6419394" y="3315038"/>
            <a:ext cx="648072"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409197" y="2570128"/>
            <a:ext cx="4248472" cy="1938992"/>
          </a:xfrm>
          <a:prstGeom prst="rect">
            <a:avLst/>
          </a:prstGeom>
        </p:spPr>
        <p:txBody>
          <a:bodyPr wrap="square">
            <a:spAutoFit/>
          </a:bodyPr>
          <a:lstStyle/>
          <a:p>
            <a:pPr algn="just"/>
            <a:r>
              <a:rPr lang="en-US" sz="2400" b="1" dirty="0" err="1" smtClean="0"/>
              <a:t>Cụm</a:t>
            </a:r>
            <a:r>
              <a:rPr lang="en-US" sz="2400" b="1" dirty="0" smtClean="0"/>
              <a:t> </a:t>
            </a:r>
            <a:r>
              <a:rPr lang="en-US" sz="2400" b="1" dirty="0" err="1" smtClean="0"/>
              <a:t>chủ</a:t>
            </a:r>
            <a:r>
              <a:rPr lang="en-US" sz="2400" b="1" dirty="0" smtClean="0"/>
              <a:t> - </a:t>
            </a:r>
            <a:r>
              <a:rPr lang="en-US" sz="2400" b="1" dirty="0" err="1" smtClean="0"/>
              <a:t>vị</a:t>
            </a:r>
            <a:r>
              <a:rPr lang="en-US" sz="2400" b="1" dirty="0" smtClean="0"/>
              <a:t> </a:t>
            </a:r>
            <a:r>
              <a:rPr lang="en-US" sz="2400" b="1" dirty="0" err="1" smtClean="0"/>
              <a:t>được</a:t>
            </a:r>
            <a:r>
              <a:rPr lang="en-US" sz="2400" b="1" dirty="0" smtClean="0"/>
              <a:t> </a:t>
            </a:r>
            <a:r>
              <a:rPr lang="en-US" sz="2400" b="1" dirty="0" err="1" smtClean="0"/>
              <a:t>gạch</a:t>
            </a:r>
            <a:r>
              <a:rPr lang="en-US" sz="2400" b="1" dirty="0" smtClean="0"/>
              <a:t> </a:t>
            </a:r>
            <a:r>
              <a:rPr lang="en-US" sz="2400" b="1" dirty="0" err="1" smtClean="0"/>
              <a:t>chân</a:t>
            </a:r>
            <a:r>
              <a:rPr lang="en-US" sz="2400" b="1" dirty="0" smtClean="0"/>
              <a:t> </a:t>
            </a:r>
            <a:r>
              <a:rPr lang="en-US" sz="2400" b="1" dirty="0" err="1" smtClean="0"/>
              <a:t>chú</a:t>
            </a:r>
            <a:r>
              <a:rPr lang="en-US" sz="2400" b="1" dirty="0" smtClean="0"/>
              <a:t> </a:t>
            </a:r>
            <a:r>
              <a:rPr lang="en-US" sz="2400" b="1" dirty="0" err="1"/>
              <a:t>thích</a:t>
            </a:r>
            <a:r>
              <a:rPr lang="en-US" sz="2400" b="1" dirty="0"/>
              <a:t> </a:t>
            </a:r>
            <a:r>
              <a:rPr lang="en-US" sz="2400" b="1" dirty="0" err="1"/>
              <a:t>cho</a:t>
            </a:r>
            <a:r>
              <a:rPr lang="en-US" sz="2400" b="1" dirty="0"/>
              <a:t> </a:t>
            </a:r>
            <a:r>
              <a:rPr lang="en-US" sz="2400" b="1" dirty="0" err="1"/>
              <a:t>sự</a:t>
            </a:r>
            <a:r>
              <a:rPr lang="en-US" sz="2400" b="1" dirty="0"/>
              <a:t> </a:t>
            </a:r>
            <a:r>
              <a:rPr lang="en-US" sz="2400" b="1" dirty="0" err="1"/>
              <a:t>việc</a:t>
            </a:r>
            <a:r>
              <a:rPr lang="en-US" sz="2400" b="1" dirty="0"/>
              <a:t> </a:t>
            </a:r>
            <a:r>
              <a:rPr lang="en-US" sz="2400" b="1" dirty="0" smtClean="0"/>
              <a:t>“</a:t>
            </a:r>
            <a:r>
              <a:rPr lang="en-US" sz="2400" b="1" i="1" dirty="0" err="1" smtClean="0"/>
              <a:t>lão</a:t>
            </a:r>
            <a:r>
              <a:rPr lang="en-US" sz="2400" b="1" i="1" dirty="0" smtClean="0"/>
              <a:t> </a:t>
            </a:r>
            <a:r>
              <a:rPr lang="en-US" sz="2400" b="1" i="1" dirty="0" err="1"/>
              <a:t>không</a:t>
            </a:r>
            <a:r>
              <a:rPr lang="en-US" sz="2400" b="1" i="1" dirty="0"/>
              <a:t> </a:t>
            </a:r>
            <a:r>
              <a:rPr lang="en-US" sz="2400" b="1" i="1" dirty="0" err="1"/>
              <a:t>hiểu</a:t>
            </a:r>
            <a:r>
              <a:rPr lang="en-US" sz="2400" b="1" i="1" dirty="0"/>
              <a:t> </a:t>
            </a:r>
            <a:r>
              <a:rPr lang="en-US" sz="2400" b="1" i="1" dirty="0" err="1"/>
              <a:t>tôi</a:t>
            </a:r>
            <a:r>
              <a:rPr lang="en-US" sz="2400" b="1" i="1" dirty="0" smtClean="0"/>
              <a:t>” </a:t>
            </a:r>
            <a:r>
              <a:rPr lang="en-US" sz="2400" b="1" dirty="0" err="1" smtClean="0"/>
              <a:t>chưa</a:t>
            </a:r>
            <a:r>
              <a:rPr lang="en-US" sz="2400" b="1" dirty="0" smtClean="0"/>
              <a:t> </a:t>
            </a:r>
            <a:r>
              <a:rPr lang="en-US" sz="2400" b="1" dirty="0" err="1" smtClean="0"/>
              <a:t>hẳn</a:t>
            </a:r>
            <a:r>
              <a:rPr lang="en-US" sz="2400" b="1" dirty="0" smtClean="0"/>
              <a:t> </a:t>
            </a:r>
            <a:r>
              <a:rPr lang="en-US" sz="2400" b="1" dirty="0" err="1" smtClean="0"/>
              <a:t>đã</a:t>
            </a:r>
            <a:r>
              <a:rPr lang="en-US" sz="2400" b="1" dirty="0" smtClean="0"/>
              <a:t> </a:t>
            </a:r>
            <a:r>
              <a:rPr lang="en-US" sz="2400" b="1" dirty="0" err="1" smtClean="0"/>
              <a:t>đúng</a:t>
            </a:r>
            <a:r>
              <a:rPr lang="en-US" sz="2400" b="1" dirty="0" smtClean="0"/>
              <a:t> </a:t>
            </a:r>
            <a:r>
              <a:rPr lang="en-US" sz="2400" b="1" dirty="0" err="1" smtClean="0"/>
              <a:t>nhưng</a:t>
            </a:r>
            <a:r>
              <a:rPr lang="en-US" sz="2400" b="1" dirty="0" smtClean="0"/>
              <a:t> </a:t>
            </a:r>
            <a:r>
              <a:rPr lang="en-US" sz="2400" b="1" dirty="0" err="1" smtClean="0"/>
              <a:t>đó</a:t>
            </a:r>
            <a:r>
              <a:rPr lang="en-US" sz="2400" b="1" dirty="0" smtClean="0"/>
              <a:t> </a:t>
            </a:r>
            <a:r>
              <a:rPr lang="en-US" sz="2400" b="1" dirty="0" err="1" smtClean="0"/>
              <a:t>là</a:t>
            </a:r>
            <a:r>
              <a:rPr lang="en-US" sz="2400" b="1" dirty="0" smtClean="0"/>
              <a:t> </a:t>
            </a:r>
            <a:r>
              <a:rPr lang="en-US" sz="2400" b="1" dirty="0" err="1" smtClean="0"/>
              <a:t>lí</a:t>
            </a:r>
            <a:r>
              <a:rPr lang="en-US" sz="2400" b="1" dirty="0" smtClean="0"/>
              <a:t> do </a:t>
            </a:r>
            <a:r>
              <a:rPr lang="en-US" sz="2400" b="1" dirty="0" err="1" smtClean="0"/>
              <a:t>làm</a:t>
            </a:r>
            <a:r>
              <a:rPr lang="en-US" sz="2400" b="1" dirty="0" smtClean="0"/>
              <a:t> </a:t>
            </a:r>
            <a:r>
              <a:rPr lang="en-US" sz="2400" b="1" i="1" dirty="0" err="1" smtClean="0"/>
              <a:t>tôi</a:t>
            </a:r>
            <a:r>
              <a:rPr lang="en-US" sz="2400" b="1" i="1" dirty="0" smtClean="0"/>
              <a:t> </a:t>
            </a:r>
            <a:r>
              <a:rPr lang="en-US" sz="2400" b="1" i="1" dirty="0" err="1" smtClean="0"/>
              <a:t>càng</a:t>
            </a:r>
            <a:r>
              <a:rPr lang="en-US" sz="2400" b="1" i="1" dirty="0" smtClean="0"/>
              <a:t> </a:t>
            </a:r>
            <a:r>
              <a:rPr lang="en-US" sz="2400" b="1" i="1" dirty="0" err="1" smtClean="0"/>
              <a:t>buồn</a:t>
            </a:r>
            <a:r>
              <a:rPr lang="en-US" sz="2400" b="1" i="1" dirty="0" smtClean="0"/>
              <a:t> </a:t>
            </a:r>
            <a:r>
              <a:rPr lang="en-US" sz="2400" b="1" dirty="0" err="1" smtClean="0"/>
              <a:t>thêm</a:t>
            </a:r>
            <a:r>
              <a:rPr lang="en-US" sz="2400" b="1" i="1" dirty="0" smtClean="0"/>
              <a:t>.</a:t>
            </a:r>
            <a:endParaRPr lang="en-US" sz="2400" b="1" dirty="0"/>
          </a:p>
        </p:txBody>
      </p:sp>
      <p:sp>
        <p:nvSpPr>
          <p:cNvPr id="2" name="Cloud Callout 1"/>
          <p:cNvSpPr/>
          <p:nvPr/>
        </p:nvSpPr>
        <p:spPr>
          <a:xfrm>
            <a:off x="658754" y="3911977"/>
            <a:ext cx="6408712" cy="2390055"/>
          </a:xfrm>
          <a:prstGeom prst="cloudCallout">
            <a:avLst>
              <a:gd name="adj1" fmla="val -40358"/>
              <a:gd name="adj2" fmla="val 112198"/>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00CC"/>
                </a:solidFill>
                <a:latin typeface="Arial" panose="020B0604020202020204" pitchFamily="34" charset="0"/>
                <a:cs typeface="Arial" panose="020B0604020202020204" pitchFamily="34" charset="0"/>
              </a:rPr>
              <a:t>Ở </a:t>
            </a:r>
            <a:r>
              <a:rPr lang="en-US" sz="2200" b="1" dirty="0" err="1" smtClean="0">
                <a:solidFill>
                  <a:srgbClr val="0000CC"/>
                </a:solidFill>
                <a:latin typeface="Arial" panose="020B0604020202020204" pitchFamily="34" charset="0"/>
                <a:cs typeface="Arial" panose="020B0604020202020204" pitchFamily="34" charset="0"/>
              </a:rPr>
              <a:t>câu</a:t>
            </a:r>
            <a:r>
              <a:rPr lang="en-US" sz="2200" b="1" dirty="0" smtClean="0">
                <a:solidFill>
                  <a:srgbClr val="0000CC"/>
                </a:solidFill>
                <a:latin typeface="Arial" panose="020B0604020202020204" pitchFamily="34" charset="0"/>
                <a:cs typeface="Arial" panose="020B0604020202020204" pitchFamily="34" charset="0"/>
              </a:rPr>
              <a:t> (a) </a:t>
            </a:r>
            <a:r>
              <a:rPr lang="en-US" sz="2200" b="1" dirty="0" err="1" smtClean="0">
                <a:solidFill>
                  <a:srgbClr val="0000CC"/>
                </a:solidFill>
                <a:latin typeface="Arial" panose="020B0604020202020204" pitchFamily="34" charset="0"/>
                <a:cs typeface="Arial" panose="020B0604020202020204" pitchFamily="34" charset="0"/>
              </a:rPr>
              <a:t>các</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từ</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ngữ</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được</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gạch</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chân</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được</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thêm</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vào</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để</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chú</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thích</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cho</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cụm</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từ</a:t>
            </a:r>
            <a:r>
              <a:rPr lang="en-US" sz="2200" b="1" dirty="0" smtClean="0">
                <a:solidFill>
                  <a:srgbClr val="0000CC"/>
                </a:solidFill>
                <a:latin typeface="Arial" panose="020B0604020202020204" pitchFamily="34" charset="0"/>
                <a:cs typeface="Arial" panose="020B0604020202020204" pitchFamily="34" charset="0"/>
              </a:rPr>
              <a:t> </a:t>
            </a:r>
            <a:r>
              <a:rPr lang="en-US" sz="2200" b="1" dirty="0" err="1" smtClean="0">
                <a:solidFill>
                  <a:srgbClr val="0000CC"/>
                </a:solidFill>
                <a:latin typeface="Arial" panose="020B0604020202020204" pitchFamily="34" charset="0"/>
                <a:cs typeface="Arial" panose="020B0604020202020204" pitchFamily="34" charset="0"/>
              </a:rPr>
              <a:t>nào</a:t>
            </a:r>
            <a:r>
              <a:rPr lang="en-US" sz="2200" b="1" dirty="0" smtClean="0">
                <a:solidFill>
                  <a:srgbClr val="0000CC"/>
                </a:solidFill>
                <a:latin typeface="Arial" panose="020B0604020202020204" pitchFamily="34" charset="0"/>
                <a:cs typeface="Arial" panose="020B0604020202020204" pitchFamily="34" charset="0"/>
              </a:rPr>
              <a:t>?</a:t>
            </a:r>
            <a:endParaRPr lang="en-US" sz="2200" b="1" dirty="0">
              <a:solidFill>
                <a:srgbClr val="0000CC"/>
              </a:solidFill>
              <a:latin typeface="Arial" panose="020B0604020202020204" pitchFamily="34" charset="0"/>
              <a:cs typeface="Arial" panose="020B0604020202020204" pitchFamily="34" charset="0"/>
            </a:endParaRPr>
          </a:p>
        </p:txBody>
      </p:sp>
      <p:sp>
        <p:nvSpPr>
          <p:cNvPr id="14" name="Cloud Callout 13"/>
          <p:cNvSpPr/>
          <p:nvPr/>
        </p:nvSpPr>
        <p:spPr>
          <a:xfrm>
            <a:off x="658754" y="3905081"/>
            <a:ext cx="6408712" cy="2390055"/>
          </a:xfrm>
          <a:prstGeom prst="cloudCallout">
            <a:avLst>
              <a:gd name="adj1" fmla="val -40358"/>
              <a:gd name="adj2" fmla="val 112198"/>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tx1"/>
                </a:solidFill>
                <a:latin typeface="Arial" panose="020B0604020202020204" pitchFamily="34" charset="0"/>
                <a:cs typeface="Arial" panose="020B0604020202020204" pitchFamily="34" charset="0"/>
              </a:rPr>
              <a:t>Ở </a:t>
            </a:r>
            <a:r>
              <a:rPr lang="en-US" sz="2200" b="1" dirty="0" err="1" smtClean="0">
                <a:solidFill>
                  <a:schemeClr val="tx1"/>
                </a:solidFill>
                <a:latin typeface="Arial" panose="020B0604020202020204" pitchFamily="34" charset="0"/>
                <a:cs typeface="Arial" panose="020B0604020202020204" pitchFamily="34" charset="0"/>
              </a:rPr>
              <a:t>câu</a:t>
            </a:r>
            <a:r>
              <a:rPr lang="en-US" sz="2200" b="1" dirty="0" smtClean="0">
                <a:solidFill>
                  <a:schemeClr val="tx1"/>
                </a:solidFill>
                <a:latin typeface="Arial" panose="020B0604020202020204" pitchFamily="34" charset="0"/>
                <a:cs typeface="Arial" panose="020B0604020202020204" pitchFamily="34" charset="0"/>
              </a:rPr>
              <a:t> (b), </a:t>
            </a:r>
            <a:r>
              <a:rPr lang="en-US" sz="2200" b="1" dirty="0" err="1" smtClean="0">
                <a:solidFill>
                  <a:schemeClr val="tx1"/>
                </a:solidFill>
                <a:latin typeface="Arial" panose="020B0604020202020204" pitchFamily="34" charset="0"/>
                <a:cs typeface="Arial" panose="020B0604020202020204" pitchFamily="34" charset="0"/>
              </a:rPr>
              <a:t>cụm</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chủ</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vị</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được</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gạch</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chân</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được</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thêm</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vào</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để</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chú</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thích</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điều</a:t>
            </a:r>
            <a:r>
              <a:rPr lang="en-US" sz="2200" b="1" dirty="0" smtClean="0">
                <a:solidFill>
                  <a:schemeClr val="tx1"/>
                </a:solidFill>
                <a:latin typeface="Arial" panose="020B0604020202020204" pitchFamily="34" charset="0"/>
                <a:cs typeface="Arial" panose="020B0604020202020204" pitchFamily="34" charset="0"/>
              </a:rPr>
              <a:t> </a:t>
            </a:r>
            <a:r>
              <a:rPr lang="en-US" sz="2200" b="1" dirty="0" err="1" smtClean="0">
                <a:solidFill>
                  <a:schemeClr val="tx1"/>
                </a:solidFill>
                <a:latin typeface="Arial" panose="020B0604020202020204" pitchFamily="34" charset="0"/>
                <a:cs typeface="Arial" panose="020B0604020202020204" pitchFamily="34" charset="0"/>
              </a:rPr>
              <a:t>gì</a:t>
            </a:r>
            <a:r>
              <a:rPr lang="en-US" sz="2200" b="1" dirty="0" smtClean="0">
                <a:solidFill>
                  <a:schemeClr val="tx1"/>
                </a:solidFill>
                <a:latin typeface="Arial" panose="020B0604020202020204" pitchFamily="34" charset="0"/>
                <a:cs typeface="Arial" panose="020B0604020202020204" pitchFamily="34" charset="0"/>
              </a:rPr>
              <a:t>?</a:t>
            </a:r>
            <a:endParaRPr lang="en-US" sz="2200" b="1" dirty="0">
              <a:solidFill>
                <a:schemeClr val="tx1"/>
              </a:solidFill>
              <a:latin typeface="Arial" panose="020B0604020202020204" pitchFamily="34" charset="0"/>
              <a:cs typeface="Arial" panose="020B0604020202020204" pitchFamily="34" charset="0"/>
            </a:endParaRPr>
          </a:p>
        </p:txBody>
      </p:sp>
      <p:sp>
        <p:nvSpPr>
          <p:cNvPr id="15" name="Cloud Callout 14"/>
          <p:cNvSpPr/>
          <p:nvPr/>
        </p:nvSpPr>
        <p:spPr>
          <a:xfrm>
            <a:off x="630154" y="3905080"/>
            <a:ext cx="6408712" cy="2390055"/>
          </a:xfrm>
          <a:prstGeom prst="cloudCallout">
            <a:avLst>
              <a:gd name="adj1" fmla="val -40358"/>
              <a:gd name="adj2" fmla="val 112198"/>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chemeClr val="tx1"/>
              </a:solidFill>
              <a:latin typeface="Arial" panose="020B0604020202020204" pitchFamily="34" charset="0"/>
              <a:cs typeface="Arial" panose="020B0604020202020204" pitchFamily="34" charset="0"/>
            </a:endParaRPr>
          </a:p>
          <a:p>
            <a:pPr algn="ctr"/>
            <a:r>
              <a:rPr lang="en-US" sz="2800" b="1" dirty="0" err="1" smtClean="0">
                <a:solidFill>
                  <a:schemeClr val="tx1"/>
                </a:solidFill>
                <a:latin typeface="Arial" panose="020B0604020202020204" pitchFamily="34" charset="0"/>
                <a:cs typeface="Arial" panose="020B0604020202020204" pitchFamily="34" charset="0"/>
              </a:rPr>
              <a:t>Các</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từ</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ngữ</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được</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gạch</a:t>
            </a:r>
            <a:r>
              <a:rPr lang="en-US" sz="2800" b="1" dirty="0" smtClean="0">
                <a:solidFill>
                  <a:schemeClr val="tx1"/>
                </a:solidFill>
                <a:latin typeface="Arial" panose="020B0604020202020204" pitchFamily="34" charset="0"/>
                <a:cs typeface="Arial" panose="020B0604020202020204" pitchFamily="34" charset="0"/>
              </a:rPr>
              <a:t> </a:t>
            </a:r>
            <a:r>
              <a:rPr lang="en-US" sz="2800" b="1" dirty="0" err="1" smtClean="0">
                <a:solidFill>
                  <a:schemeClr val="tx1"/>
                </a:solidFill>
                <a:latin typeface="Arial" panose="020B0604020202020204" pitchFamily="34" charset="0"/>
                <a:cs typeface="Arial" panose="020B0604020202020204" pitchFamily="34" charset="0"/>
              </a:rPr>
              <a:t>chân</a:t>
            </a:r>
            <a:r>
              <a:rPr lang="en-US" sz="2800" b="1" dirty="0" smtClean="0">
                <a:solidFill>
                  <a:schemeClr val="tx1"/>
                </a:solidFill>
                <a:latin typeface="Arial" panose="020B0604020202020204" pitchFamily="34" charset="0"/>
                <a:cs typeface="Arial" panose="020B0604020202020204" pitchFamily="34" charset="0"/>
              </a:rPr>
              <a:t> </a:t>
            </a:r>
            <a:r>
              <a:rPr lang="en-US" sz="28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Thành phần </a:t>
            </a:r>
            <a:r>
              <a:rPr lang="en-US" sz="28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phụ</a:t>
            </a:r>
            <a:r>
              <a:rPr lang="en-US" sz="2800" b="1" dirty="0" smtClean="0">
                <a:solidFill>
                  <a:schemeClr val="tx1"/>
                </a:solidFill>
                <a:latin typeface="Arial" panose="020B0604020202020204" pitchFamily="34" charset="0"/>
                <a:cs typeface="Arial" panose="020B0604020202020204" pitchFamily="34" charset="0"/>
                <a:sym typeface="Wingdings" panose="05000000000000000000" pitchFamily="2" charset="2"/>
              </a:rPr>
              <a:t> </a:t>
            </a:r>
            <a:r>
              <a:rPr lang="en-US" sz="2800" b="1" dirty="0" err="1" smtClean="0">
                <a:solidFill>
                  <a:schemeClr val="tx1"/>
                </a:solidFill>
                <a:latin typeface="Arial" panose="020B0604020202020204" pitchFamily="34" charset="0"/>
                <a:cs typeface="Arial" panose="020B0604020202020204" pitchFamily="34" charset="0"/>
                <a:sym typeface="Wingdings" panose="05000000000000000000" pitchFamily="2" charset="2"/>
              </a:rPr>
              <a:t>chú</a:t>
            </a:r>
            <a:endParaRPr lang="en-US" sz="2800" b="1" dirty="0">
              <a:solidFill>
                <a:schemeClr val="tx1"/>
              </a:solidFill>
              <a:latin typeface="Arial" panose="020B0604020202020204" pitchFamily="34" charset="0"/>
              <a:cs typeface="Arial" panose="020B0604020202020204" pitchFamily="34" charset="0"/>
            </a:endParaRPr>
          </a:p>
        </p:txBody>
      </p:sp>
      <p:sp>
        <p:nvSpPr>
          <p:cNvPr id="13"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ea typeface="Arial Hebrew Scholar"/>
                <a:cs typeface="Arial Hebrew Scholar"/>
              </a:rPr>
              <a:t>	</a:t>
            </a:r>
            <a:r>
              <a:rPr lang="en-US" sz="2800" b="1" dirty="0" smtClean="0">
                <a:solidFill>
                  <a:srgbClr val="0000CC"/>
                </a:solidFill>
                <a:latin typeface="Arial Hebrew Scholar"/>
                <a:ea typeface="Arial Hebrew Scholar"/>
                <a:cs typeface="Arial Hebrew Scholar"/>
              </a:rPr>
              <a:t>IV. </a:t>
            </a:r>
            <a:r>
              <a:rPr lang="en-US" sz="2800" b="1" dirty="0" smtClean="0">
                <a:solidFill>
                  <a:srgbClr val="0000CC"/>
                </a:solidFill>
              </a:rPr>
              <a:t>Thành </a:t>
            </a:r>
            <a:r>
              <a:rPr lang="en-US" sz="2800" b="1" dirty="0">
                <a:solidFill>
                  <a:srgbClr val="0000CC"/>
                </a:solidFill>
              </a:rPr>
              <a:t>phần </a:t>
            </a:r>
            <a:r>
              <a:rPr lang="en-US" sz="2800" b="1" dirty="0" err="1">
                <a:solidFill>
                  <a:srgbClr val="0000CC"/>
                </a:solidFill>
              </a:rPr>
              <a:t>phụ</a:t>
            </a:r>
            <a:r>
              <a:rPr lang="en-US" sz="2800" b="1" dirty="0">
                <a:solidFill>
                  <a:srgbClr val="0000CC"/>
                </a:solidFill>
              </a:rPr>
              <a:t> </a:t>
            </a:r>
            <a:r>
              <a:rPr lang="en-US" sz="2800" b="1" dirty="0" err="1">
                <a:solidFill>
                  <a:srgbClr val="0000CC"/>
                </a:solidFill>
              </a:rPr>
              <a:t>chú</a:t>
            </a:r>
            <a:endParaRPr lang="en-US" sz="2800" b="1" dirty="0">
              <a:solidFill>
                <a:srgbClr val="0000CC"/>
              </a:solidFill>
            </a:endParaRPr>
          </a:p>
        </p:txBody>
      </p:sp>
    </p:spTree>
    <p:extLst>
      <p:ext uri="{BB962C8B-B14F-4D97-AF65-F5344CB8AC3E}">
        <p14:creationId xmlns:p14="http://schemas.microsoft.com/office/powerpoint/2010/main" val="337999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1000"/>
                                        <p:tgtEl>
                                          <p:spTgt spid="5">
                                            <p:txEl>
                                              <p:pRg st="3" end="3"/>
                                            </p:txEl>
                                          </p:spTgt>
                                        </p:tgtEl>
                                      </p:cBhvr>
                                    </p:animEffect>
                                    <p:anim calcmode="lin" valueType="num">
                                      <p:cBhvr>
                                        <p:cTn id="14"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1000" fill="hold"/>
                                        <p:tgtEl>
                                          <p:spTgt spid="15"/>
                                        </p:tgtEl>
                                        <p:attrNameLst>
                                          <p:attrName>ppt_x</p:attrName>
                                        </p:attrNameLst>
                                      </p:cBhvr>
                                      <p:tavLst>
                                        <p:tav tm="0">
                                          <p:val>
                                            <p:strVal val="#ppt_x"/>
                                          </p:val>
                                        </p:tav>
                                        <p:tav tm="100000">
                                          <p:val>
                                            <p:strVal val="#ppt_x"/>
                                          </p:val>
                                        </p:tav>
                                      </p:tavLst>
                                    </p:anim>
                                    <p:anim calcmode="lin" valueType="num">
                                      <p:cBhvr additive="base">
                                        <p:cTn id="53"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animBg="1"/>
      <p:bldP spid="12" grpId="0"/>
      <p:bldP spid="2"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pic>
        <p:nvPicPr>
          <p:cNvPr id="6" name="Picture 2" descr="Picture112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12192000" cy="569399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5048" y="1700808"/>
            <a:ext cx="6768752" cy="2074414"/>
          </a:xfrm>
          <a:prstGeom prst="rect">
            <a:avLst/>
          </a:prstGeom>
        </p:spPr>
        <p:txBody>
          <a:bodyPr wrap="square">
            <a:spAutoFit/>
          </a:bodyPr>
          <a:lstStyle/>
          <a:p>
            <a:pPr algn="just">
              <a:lnSpc>
                <a:spcPct val="120000"/>
              </a:lnSpc>
            </a:pPr>
            <a:r>
              <a:rPr lang="vi-VN" sz="2800" b="1" dirty="0">
                <a:solidFill>
                  <a:srgbClr val="FF0000"/>
                </a:solidFill>
              </a:rPr>
              <a:t>Thành phần phụ chú được dùng để bổ sung một số chi tiết cho nội dung chính của câu.</a:t>
            </a:r>
          </a:p>
          <a:p>
            <a:pPr algn="just"/>
            <a:r>
              <a:rPr lang="en-US" sz="2800" b="1" dirty="0">
                <a:solidFill>
                  <a:srgbClr val="FF0000"/>
                </a:solidFill>
              </a:rPr>
              <a:t> </a:t>
            </a:r>
          </a:p>
        </p:txBody>
      </p:sp>
      <p:sp>
        <p:nvSpPr>
          <p:cNvPr id="8" name="Rectangle 7"/>
          <p:cNvSpPr/>
          <p:nvPr/>
        </p:nvSpPr>
        <p:spPr>
          <a:xfrm>
            <a:off x="4007768" y="3776841"/>
            <a:ext cx="7704856" cy="3108543"/>
          </a:xfrm>
          <a:prstGeom prst="rect">
            <a:avLst/>
          </a:prstGeom>
        </p:spPr>
        <p:txBody>
          <a:bodyPr wrap="square">
            <a:spAutoFit/>
          </a:bodyPr>
          <a:lstStyle/>
          <a:p>
            <a:pPr algn="just">
              <a:lnSpc>
                <a:spcPct val="120000"/>
              </a:lnSpc>
            </a:pPr>
            <a:r>
              <a:rPr lang="vi-VN" sz="2800" b="1" dirty="0">
                <a:solidFill>
                  <a:srgbClr val="FF0000"/>
                </a:solidFill>
              </a:rPr>
              <a:t>Thành phần phụ chú thường được đặt giữa hai dấu gạch ngang, hai dấu phẩy, hai dấu ngoặc đơn hoặc giữa một dấu gạch ngang với một dấu phẩy. Nhiều khi thành phần phụ chú còn được đặt sau dấu hai chấm.</a:t>
            </a:r>
          </a:p>
          <a:p>
            <a:pPr algn="just"/>
            <a:r>
              <a:rPr lang="en-US" sz="2800" b="1" dirty="0">
                <a:solidFill>
                  <a:srgbClr val="FF0000"/>
                </a:solidFill>
              </a:rPr>
              <a:t> </a:t>
            </a:r>
          </a:p>
        </p:txBody>
      </p:sp>
      <p:sp>
        <p:nvSpPr>
          <p:cNvPr id="9"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ea typeface="Arial Hebrew Scholar"/>
                <a:cs typeface="Arial Hebrew Scholar"/>
              </a:rPr>
              <a:t>	</a:t>
            </a:r>
            <a:r>
              <a:rPr lang="en-US" sz="2800" b="1" dirty="0" smtClean="0">
                <a:solidFill>
                  <a:srgbClr val="0000CC"/>
                </a:solidFill>
                <a:latin typeface="Arial Hebrew Scholar"/>
                <a:ea typeface="Arial Hebrew Scholar"/>
                <a:cs typeface="Arial Hebrew Scholar"/>
              </a:rPr>
              <a:t>IV. </a:t>
            </a:r>
            <a:r>
              <a:rPr lang="en-US" sz="2800" b="1" dirty="0" smtClean="0">
                <a:solidFill>
                  <a:srgbClr val="0000CC"/>
                </a:solidFill>
              </a:rPr>
              <a:t>Thành </a:t>
            </a:r>
            <a:r>
              <a:rPr lang="en-US" sz="2800" b="1" dirty="0">
                <a:solidFill>
                  <a:srgbClr val="0000CC"/>
                </a:solidFill>
              </a:rPr>
              <a:t>phần </a:t>
            </a:r>
            <a:r>
              <a:rPr lang="en-US" sz="2800" b="1" dirty="0" err="1">
                <a:solidFill>
                  <a:srgbClr val="0000CC"/>
                </a:solidFill>
              </a:rPr>
              <a:t>phụ</a:t>
            </a:r>
            <a:r>
              <a:rPr lang="en-US" sz="2800" b="1" dirty="0">
                <a:solidFill>
                  <a:srgbClr val="0000CC"/>
                </a:solidFill>
              </a:rPr>
              <a:t> </a:t>
            </a:r>
            <a:r>
              <a:rPr lang="en-US" sz="2800" b="1" dirty="0" err="1">
                <a:solidFill>
                  <a:srgbClr val="0000CC"/>
                </a:solidFill>
              </a:rPr>
              <a:t>chú</a:t>
            </a:r>
            <a:endParaRPr lang="en-US" sz="2800" b="1" dirty="0">
              <a:solidFill>
                <a:srgbClr val="0000CC"/>
              </a:solidFill>
            </a:endParaRPr>
          </a:p>
        </p:txBody>
      </p:sp>
    </p:spTree>
    <p:extLst>
      <p:ext uri="{BB962C8B-B14F-4D97-AF65-F5344CB8AC3E}">
        <p14:creationId xmlns:p14="http://schemas.microsoft.com/office/powerpoint/2010/main" val="24226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2"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143" y="5292130"/>
            <a:ext cx="4256087"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618" y="3820517"/>
            <a:ext cx="3448050" cy="24923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968" y="3577630"/>
            <a:ext cx="3719512" cy="103187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618" y="3753842"/>
            <a:ext cx="4479925" cy="12366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8180" y="1952030"/>
            <a:ext cx="3719513" cy="12858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618" y="2194917"/>
            <a:ext cx="4011612" cy="2171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8680" y="548680"/>
            <a:ext cx="3740150" cy="1344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8355" y="831255"/>
            <a:ext cx="2998788" cy="35353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480" y="3207742"/>
            <a:ext cx="3233738" cy="1743075"/>
          </a:xfrm>
          <a:prstGeom prst="rect">
            <a:avLst/>
          </a:prstGeom>
          <a:noFill/>
          <a:extLst>
            <a:ext uri="{909E8E84-426E-40DD-AFC4-6F175D3DCCD1}">
              <a14:hiddenFill xmlns:a14="http://schemas.microsoft.com/office/drawing/2010/main">
                <a:solidFill>
                  <a:srgbClr val="FFFFFF"/>
                </a:solidFill>
              </a14:hiddenFill>
            </a:ext>
          </a:extLst>
        </p:spPr>
      </p:pic>
      <p:sp>
        <p:nvSpPr>
          <p:cNvPr id="24" name="Horizontal Scroll 23"/>
          <p:cNvSpPr/>
          <p:nvPr/>
        </p:nvSpPr>
        <p:spPr>
          <a:xfrm>
            <a:off x="551384" y="-141039"/>
            <a:ext cx="4528084"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Arial" panose="020B0604020202020204" pitchFamily="34" charset="0"/>
                <a:cs typeface="Arial" panose="020B0604020202020204" pitchFamily="34" charset="0"/>
              </a:rPr>
              <a:t>B. Thành phần </a:t>
            </a:r>
            <a:r>
              <a:rPr lang="en-US" sz="2800" b="1" dirty="0" err="1" smtClean="0">
                <a:solidFill>
                  <a:srgbClr val="FF0000"/>
                </a:solidFill>
                <a:latin typeface="Arial" panose="020B0604020202020204" pitchFamily="34" charset="0"/>
                <a:cs typeface="Arial" panose="020B0604020202020204" pitchFamily="34" charset="0"/>
              </a:rPr>
              <a:t>biệt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lập</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55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ou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cs typeface="Arial" panose="020B0604020202020204" pitchFamily="34" charset="0"/>
              </a:rPr>
              <a:t>	</a:t>
            </a:r>
            <a:r>
              <a:rPr lang="en-US" sz="2800" b="1" dirty="0" smtClean="0">
                <a:solidFill>
                  <a:srgbClr val="0000CC"/>
                </a:solidFill>
                <a:latin typeface="Arial" panose="020B0604020202020204" pitchFamily="34" charset="0"/>
                <a:cs typeface="Arial" panose="020B0604020202020204" pitchFamily="34" charset="0"/>
              </a:rPr>
              <a:t>V. </a:t>
            </a:r>
            <a:r>
              <a:rPr lang="en-US" sz="2800" b="1" dirty="0" err="1" smtClean="0">
                <a:solidFill>
                  <a:srgbClr val="0000CC"/>
                </a:solidFill>
                <a:latin typeface="Arial" panose="020B0604020202020204" pitchFamily="34" charset="0"/>
                <a:cs typeface="Arial" panose="020B0604020202020204" pitchFamily="34" charset="0"/>
              </a:rPr>
              <a:t>Luyện</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tập</a:t>
            </a:r>
            <a:r>
              <a:rPr lang="en-US" sz="2800" b="1" dirty="0" smtClean="0">
                <a:solidFill>
                  <a:srgbClr val="0000CC"/>
                </a:solidFill>
                <a:latin typeface="Arial" panose="020B0604020202020204" pitchFamily="34" charset="0"/>
                <a:cs typeface="Arial" panose="020B0604020202020204" pitchFamily="34" charset="0"/>
              </a:rPr>
              <a:t> (SGK </a:t>
            </a:r>
            <a:r>
              <a:rPr lang="en-US" sz="2800" b="1" dirty="0" err="1" smtClean="0">
                <a:solidFill>
                  <a:srgbClr val="0000CC"/>
                </a:solidFill>
                <a:latin typeface="Arial" panose="020B0604020202020204" pitchFamily="34" charset="0"/>
                <a:cs typeface="Arial" panose="020B0604020202020204" pitchFamily="34" charset="0"/>
              </a:rPr>
              <a:t>trang</a:t>
            </a:r>
            <a:r>
              <a:rPr lang="en-US" sz="2800" b="1" dirty="0" smtClean="0">
                <a:solidFill>
                  <a:srgbClr val="0000CC"/>
                </a:solidFill>
                <a:latin typeface="Arial" panose="020B0604020202020204" pitchFamily="34" charset="0"/>
                <a:cs typeface="Arial" panose="020B0604020202020204" pitchFamily="34" charset="0"/>
              </a:rPr>
              <a:t> 19)</a:t>
            </a:r>
            <a:endParaRPr lang="en-US" sz="2800" dirty="0">
              <a:solidFill>
                <a:srgbClr val="0000CC"/>
              </a:solidFill>
              <a:latin typeface="Arial" panose="020B0604020202020204" pitchFamily="34" charset="0"/>
              <a:cs typeface="Arial" panose="020B0604020202020204" pitchFamily="34" charset="0"/>
            </a:endParaRPr>
          </a:p>
        </p:txBody>
      </p:sp>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4" name="Rectangle 3"/>
          <p:cNvSpPr/>
          <p:nvPr/>
        </p:nvSpPr>
        <p:spPr>
          <a:xfrm>
            <a:off x="777010" y="1232168"/>
            <a:ext cx="10575574" cy="4912114"/>
          </a:xfrm>
          <a:prstGeom prst="rect">
            <a:avLst/>
          </a:prstGeom>
        </p:spPr>
        <p:txBody>
          <a:bodyPr wrap="square">
            <a:spAutoFit/>
          </a:bodyPr>
          <a:lstStyle/>
          <a:p>
            <a:pPr algn="just">
              <a:lnSpc>
                <a:spcPct val="120000"/>
              </a:lnSpc>
              <a:spcBef>
                <a:spcPts val="1200"/>
              </a:spcBef>
            </a:pPr>
            <a:r>
              <a:rPr lang="en-US" sz="2400" b="1" dirty="0" smtClean="0">
                <a:solidFill>
                  <a:srgbClr val="FFFF00"/>
                </a:solidFill>
              </a:rPr>
              <a:t>1. Tìm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thành</a:t>
            </a:r>
            <a:r>
              <a:rPr lang="en-US" sz="2400" b="1" dirty="0">
                <a:solidFill>
                  <a:srgbClr val="FFFF00"/>
                </a:solidFill>
              </a:rPr>
              <a:t> phần </a:t>
            </a:r>
            <a:r>
              <a:rPr lang="en-US" sz="2400" b="1" dirty="0" err="1" smtClean="0">
                <a:solidFill>
                  <a:srgbClr val="FFFF00"/>
                </a:solidFill>
              </a:rPr>
              <a:t>tình</a:t>
            </a:r>
            <a:r>
              <a:rPr lang="en-US" sz="2400" b="1" dirty="0" smtClean="0">
                <a:solidFill>
                  <a:srgbClr val="FFFF00"/>
                </a:solidFill>
              </a:rPr>
              <a:t> </a:t>
            </a:r>
            <a:r>
              <a:rPr lang="en-US" sz="2400" b="1" dirty="0" err="1" smtClean="0">
                <a:solidFill>
                  <a:srgbClr val="FFFF00"/>
                </a:solidFill>
              </a:rPr>
              <a:t>thái</a:t>
            </a:r>
            <a:r>
              <a:rPr lang="en-US" sz="2400" b="1" dirty="0" smtClean="0">
                <a:solidFill>
                  <a:srgbClr val="FFFF00"/>
                </a:solidFill>
              </a:rPr>
              <a:t>, </a:t>
            </a:r>
            <a:r>
              <a:rPr lang="en-US" sz="2400" b="1" dirty="0" err="1" smtClean="0">
                <a:solidFill>
                  <a:srgbClr val="FFFF00"/>
                </a:solidFill>
              </a:rPr>
              <a:t>cảm</a:t>
            </a:r>
            <a:r>
              <a:rPr lang="en-US" sz="2400" b="1" dirty="0" smtClean="0">
                <a:solidFill>
                  <a:srgbClr val="FFFF00"/>
                </a:solidFill>
              </a:rPr>
              <a:t> </a:t>
            </a:r>
            <a:r>
              <a:rPr lang="en-US" sz="2400" b="1" dirty="0" err="1" smtClean="0">
                <a:solidFill>
                  <a:srgbClr val="FFFF00"/>
                </a:solidFill>
              </a:rPr>
              <a:t>thán</a:t>
            </a:r>
            <a:r>
              <a:rPr lang="en-US" sz="2400" b="1" dirty="0" smtClean="0">
                <a:solidFill>
                  <a:srgbClr val="FFFF00"/>
                </a:solidFill>
              </a:rPr>
              <a:t> </a:t>
            </a:r>
            <a:r>
              <a:rPr lang="en-US" sz="2400" b="1" dirty="0" err="1" smtClean="0">
                <a:solidFill>
                  <a:srgbClr val="FFFF00"/>
                </a:solidFill>
              </a:rPr>
              <a:t>trong</a:t>
            </a:r>
            <a:r>
              <a:rPr lang="en-US" sz="2400" b="1" dirty="0" smtClean="0">
                <a:solidFill>
                  <a:srgbClr val="FFFF00"/>
                </a:solidFill>
              </a:rPr>
              <a:t> </a:t>
            </a:r>
            <a:r>
              <a:rPr lang="en-US" sz="2400" b="1" dirty="0" err="1">
                <a:solidFill>
                  <a:srgbClr val="FFFF00"/>
                </a:solidFill>
              </a:rPr>
              <a:t>những</a:t>
            </a:r>
            <a:r>
              <a:rPr lang="en-US" sz="2400" b="1" dirty="0">
                <a:solidFill>
                  <a:srgbClr val="FFFF00"/>
                </a:solidFill>
              </a:rPr>
              <a:t> </a:t>
            </a:r>
            <a:r>
              <a:rPr lang="en-US" sz="2400" b="1" dirty="0" err="1">
                <a:solidFill>
                  <a:srgbClr val="FFFF00"/>
                </a:solidFill>
              </a:rPr>
              <a:t>câu</a:t>
            </a:r>
            <a:r>
              <a:rPr lang="en-US" sz="2400" b="1" dirty="0">
                <a:solidFill>
                  <a:srgbClr val="FFFF00"/>
                </a:solidFill>
              </a:rPr>
              <a:t> </a:t>
            </a:r>
            <a:r>
              <a:rPr lang="en-US" sz="2400" b="1" dirty="0" err="1">
                <a:solidFill>
                  <a:srgbClr val="FFFF00"/>
                </a:solidFill>
              </a:rPr>
              <a:t>sau</a:t>
            </a:r>
            <a:r>
              <a:rPr lang="en-US" sz="2400" b="1" dirty="0">
                <a:solidFill>
                  <a:srgbClr val="FFFF00"/>
                </a:solidFill>
              </a:rPr>
              <a:t> </a:t>
            </a:r>
            <a:r>
              <a:rPr lang="en-US" sz="2400" b="1" dirty="0" err="1" smtClean="0">
                <a:solidFill>
                  <a:srgbClr val="FFFF00"/>
                </a:solidFill>
              </a:rPr>
              <a:t>đây</a:t>
            </a:r>
            <a:r>
              <a:rPr lang="en-US" sz="2400" b="1" dirty="0" smtClean="0">
                <a:solidFill>
                  <a:srgbClr val="FFFF00"/>
                </a:solidFill>
              </a:rPr>
              <a:t>:</a:t>
            </a:r>
            <a:endParaRPr lang="en-US" sz="2400" b="1" dirty="0">
              <a:solidFill>
                <a:srgbClr val="FFFF00"/>
              </a:solidFill>
            </a:endParaRPr>
          </a:p>
          <a:p>
            <a:pPr algn="just">
              <a:lnSpc>
                <a:spcPct val="120000"/>
              </a:lnSpc>
              <a:spcBef>
                <a:spcPts val="1200"/>
              </a:spcBef>
            </a:pPr>
            <a:r>
              <a:rPr lang="en-US" sz="2400" b="1" dirty="0" smtClean="0"/>
              <a:t>a) </a:t>
            </a:r>
            <a:r>
              <a:rPr lang="en-US" sz="2400" b="1" i="1" dirty="0" err="1" smtClean="0"/>
              <a:t>Nhưng</a:t>
            </a:r>
            <a:r>
              <a:rPr lang="en-US" sz="2400" b="1" i="1" dirty="0" smtClean="0"/>
              <a:t> </a:t>
            </a:r>
            <a:r>
              <a:rPr lang="en-US" sz="2400" b="1" i="1" dirty="0" err="1"/>
              <a:t>còn</a:t>
            </a:r>
            <a:r>
              <a:rPr lang="en-US" sz="2400" b="1" i="1" dirty="0"/>
              <a:t> </a:t>
            </a:r>
            <a:r>
              <a:rPr lang="en-US" sz="2400" b="1" i="1" dirty="0" err="1"/>
              <a:t>cái</a:t>
            </a:r>
            <a:r>
              <a:rPr lang="en-US" sz="2400" b="1" i="1" dirty="0"/>
              <a:t> </a:t>
            </a:r>
            <a:r>
              <a:rPr lang="en-US" sz="2400" b="1" i="1" dirty="0" err="1"/>
              <a:t>này</a:t>
            </a:r>
            <a:r>
              <a:rPr lang="en-US" sz="2400" b="1" i="1" dirty="0"/>
              <a:t> </a:t>
            </a:r>
            <a:r>
              <a:rPr lang="en-US" sz="2400" b="1" i="1" dirty="0" err="1"/>
              <a:t>nữa</a:t>
            </a:r>
            <a:r>
              <a:rPr lang="en-US" sz="2400" b="1" i="1" dirty="0"/>
              <a:t> </a:t>
            </a:r>
            <a:r>
              <a:rPr lang="en-US" sz="2400" b="1" i="1" dirty="0" err="1"/>
              <a:t>mà</a:t>
            </a:r>
            <a:r>
              <a:rPr lang="en-US" sz="2400" b="1" i="1" dirty="0"/>
              <a:t> </a:t>
            </a:r>
            <a:r>
              <a:rPr lang="en-US" sz="2400" b="1" i="1" dirty="0" err="1"/>
              <a:t>ông</a:t>
            </a:r>
            <a:r>
              <a:rPr lang="en-US" sz="2400" b="1" i="1" dirty="0"/>
              <a:t> </a:t>
            </a:r>
            <a:r>
              <a:rPr lang="en-US" sz="2400" b="1" i="1" dirty="0" err="1"/>
              <a:t>sợ</a:t>
            </a:r>
            <a:r>
              <a:rPr lang="en-US" sz="2400" b="1" i="1" dirty="0"/>
              <a:t>, </a:t>
            </a:r>
            <a:r>
              <a:rPr lang="en-US" sz="2400" b="1" i="1" dirty="0" err="1"/>
              <a:t>có</a:t>
            </a:r>
            <a:r>
              <a:rPr lang="en-US" sz="2400" b="1" i="1" dirty="0"/>
              <a:t> </a:t>
            </a:r>
            <a:r>
              <a:rPr lang="en-US" sz="2400" b="1" i="1" dirty="0" err="1"/>
              <a:t>lẽ</a:t>
            </a:r>
            <a:r>
              <a:rPr lang="en-US" sz="2400" b="1" i="1" dirty="0"/>
              <a:t> </a:t>
            </a:r>
            <a:r>
              <a:rPr lang="en-US" sz="2400" b="1" i="1" dirty="0" err="1"/>
              <a:t>còn</a:t>
            </a:r>
            <a:r>
              <a:rPr lang="en-US" sz="2400" b="1" i="1" dirty="0"/>
              <a:t> </a:t>
            </a:r>
            <a:r>
              <a:rPr lang="en-US" sz="2400" b="1" i="1" dirty="0" err="1"/>
              <a:t>ghê</a:t>
            </a:r>
            <a:r>
              <a:rPr lang="en-US" sz="2400" b="1" i="1" dirty="0"/>
              <a:t> </a:t>
            </a:r>
            <a:r>
              <a:rPr lang="en-US" sz="2400" b="1" i="1" dirty="0" err="1"/>
              <a:t>rợn</a:t>
            </a:r>
            <a:r>
              <a:rPr lang="en-US" sz="2400" b="1" i="1" dirty="0"/>
              <a:t> </a:t>
            </a:r>
            <a:r>
              <a:rPr lang="en-US" sz="2400" b="1" i="1" dirty="0" err="1"/>
              <a:t>hơn</a:t>
            </a:r>
            <a:r>
              <a:rPr lang="en-US" sz="2400" b="1" i="1" dirty="0"/>
              <a:t> </a:t>
            </a:r>
            <a:r>
              <a:rPr lang="en-US" sz="2400" b="1" i="1" dirty="0" err="1"/>
              <a:t>cả</a:t>
            </a:r>
            <a:r>
              <a:rPr lang="en-US" sz="2400" b="1" i="1" dirty="0"/>
              <a:t> </a:t>
            </a:r>
            <a:r>
              <a:rPr lang="en-US" sz="2400" b="1" i="1" dirty="0" err="1"/>
              <a:t>những</a:t>
            </a:r>
            <a:r>
              <a:rPr lang="en-US" sz="2400" b="1" i="1" dirty="0"/>
              <a:t> </a:t>
            </a:r>
            <a:r>
              <a:rPr lang="en-US" sz="2400" b="1" i="1" dirty="0" err="1"/>
              <a:t>tiếng</a:t>
            </a:r>
            <a:r>
              <a:rPr lang="en-US" sz="2400" b="1" i="1" dirty="0"/>
              <a:t> </a:t>
            </a:r>
            <a:r>
              <a:rPr lang="en-US" sz="2400" b="1" i="1" dirty="0" err="1"/>
              <a:t>kia</a:t>
            </a:r>
            <a:r>
              <a:rPr lang="en-US" sz="2400" b="1" i="1" dirty="0"/>
              <a:t> </a:t>
            </a:r>
            <a:r>
              <a:rPr lang="en-US" sz="2400" b="1" i="1" dirty="0" err="1"/>
              <a:t>nhiều</a:t>
            </a:r>
            <a:r>
              <a:rPr lang="en-US" sz="2400" b="1" i="1" dirty="0" smtClean="0"/>
              <a:t>.</a:t>
            </a:r>
            <a:endParaRPr lang="en-US" sz="2400" b="1" dirty="0"/>
          </a:p>
          <a:p>
            <a:pPr algn="r">
              <a:lnSpc>
                <a:spcPct val="120000"/>
              </a:lnSpc>
              <a:spcBef>
                <a:spcPts val="0"/>
              </a:spcBef>
            </a:pPr>
            <a:r>
              <a:rPr lang="en-US" sz="2200" b="1" dirty="0" smtClean="0"/>
              <a:t>						(</a:t>
            </a:r>
            <a:r>
              <a:rPr lang="en-US" sz="2200" b="1" dirty="0"/>
              <a:t>Kim </a:t>
            </a:r>
            <a:r>
              <a:rPr lang="en-US" sz="2200" b="1" dirty="0" err="1"/>
              <a:t>Lân</a:t>
            </a:r>
            <a:r>
              <a:rPr lang="en-US" sz="2200" b="1" dirty="0"/>
              <a:t>, </a:t>
            </a:r>
            <a:r>
              <a:rPr lang="en-US" sz="2200" b="1" i="1" dirty="0" err="1"/>
              <a:t>Làng</a:t>
            </a:r>
            <a:r>
              <a:rPr lang="en-US" sz="2200" b="1" i="1" dirty="0"/>
              <a:t>)</a:t>
            </a:r>
            <a:endParaRPr lang="en-US" sz="2200" b="1" dirty="0"/>
          </a:p>
          <a:p>
            <a:pPr algn="just">
              <a:lnSpc>
                <a:spcPct val="120000"/>
              </a:lnSpc>
              <a:spcBef>
                <a:spcPts val="1200"/>
              </a:spcBef>
            </a:pPr>
            <a:r>
              <a:rPr lang="en-US" sz="2400" b="1" dirty="0"/>
              <a:t>b</a:t>
            </a:r>
            <a:r>
              <a:rPr lang="en-US" sz="2400" b="1" dirty="0" smtClean="0"/>
              <a:t>) </a:t>
            </a:r>
            <a:r>
              <a:rPr lang="en-US" sz="2400" b="1" i="1" dirty="0"/>
              <a:t>Chao </a:t>
            </a:r>
            <a:r>
              <a:rPr lang="en-US" sz="2400" b="1" i="1" dirty="0" err="1"/>
              <a:t>ôi</a:t>
            </a:r>
            <a:r>
              <a:rPr lang="en-US" sz="2400" b="1" i="1" dirty="0"/>
              <a:t>, </a:t>
            </a:r>
            <a:r>
              <a:rPr lang="en-US" sz="2400" b="1" i="1" dirty="0" err="1"/>
              <a:t>bắt</a:t>
            </a:r>
            <a:r>
              <a:rPr lang="en-US" sz="2400" b="1" i="1" dirty="0"/>
              <a:t> </a:t>
            </a:r>
            <a:r>
              <a:rPr lang="en-US" sz="2400" b="1" i="1" dirty="0" err="1"/>
              <a:t>gặp</a:t>
            </a:r>
            <a:r>
              <a:rPr lang="en-US" sz="2400" b="1" i="1" dirty="0"/>
              <a:t> </a:t>
            </a:r>
            <a:r>
              <a:rPr lang="en-US" sz="2400" b="1" i="1" dirty="0" err="1"/>
              <a:t>một</a:t>
            </a:r>
            <a:r>
              <a:rPr lang="en-US" sz="2400" b="1" i="1" dirty="0"/>
              <a:t> con </a:t>
            </a:r>
            <a:r>
              <a:rPr lang="en-US" sz="2400" b="1" i="1" dirty="0" err="1" smtClean="0"/>
              <a:t>người</a:t>
            </a:r>
            <a:r>
              <a:rPr lang="en-US" sz="2400" b="1" i="1" dirty="0" smtClean="0"/>
              <a:t> </a:t>
            </a:r>
            <a:r>
              <a:rPr lang="en-US" sz="2400" b="1" i="1" dirty="0" err="1"/>
              <a:t>như</a:t>
            </a:r>
            <a:r>
              <a:rPr lang="en-US" sz="2400" b="1" i="1" dirty="0"/>
              <a:t> </a:t>
            </a:r>
            <a:r>
              <a:rPr lang="en-US" sz="2400" b="1" i="1" dirty="0" err="1"/>
              <a:t>anh</a:t>
            </a:r>
            <a:r>
              <a:rPr lang="en-US" sz="2400" b="1" i="1" dirty="0"/>
              <a:t> ta </a:t>
            </a:r>
            <a:r>
              <a:rPr lang="en-US" sz="2400" b="1" i="1" dirty="0" err="1"/>
              <a:t>là</a:t>
            </a:r>
            <a:r>
              <a:rPr lang="en-US" sz="2400" b="1" i="1" dirty="0"/>
              <a:t> </a:t>
            </a:r>
            <a:r>
              <a:rPr lang="en-US" sz="2400" b="1" i="1" dirty="0" err="1"/>
              <a:t>một</a:t>
            </a:r>
            <a:r>
              <a:rPr lang="en-US" sz="2400" b="1" i="1" dirty="0"/>
              <a:t> </a:t>
            </a:r>
            <a:r>
              <a:rPr lang="en-US" sz="2400" b="1" i="1" dirty="0" err="1"/>
              <a:t>cơ</a:t>
            </a:r>
            <a:r>
              <a:rPr lang="en-US" sz="2400" b="1" i="1" dirty="0"/>
              <a:t> </a:t>
            </a:r>
            <a:r>
              <a:rPr lang="en-US" sz="2400" b="1" i="1" dirty="0" err="1"/>
              <a:t>hội</a:t>
            </a:r>
            <a:r>
              <a:rPr lang="en-US" sz="2400" b="1" i="1" dirty="0"/>
              <a:t> </a:t>
            </a:r>
            <a:r>
              <a:rPr lang="en-US" sz="2400" b="1" i="1" dirty="0" err="1"/>
              <a:t>hãn</a:t>
            </a:r>
            <a:r>
              <a:rPr lang="en-US" sz="2400" b="1" i="1" dirty="0"/>
              <a:t> </a:t>
            </a:r>
            <a:r>
              <a:rPr lang="en-US" sz="2400" b="1" i="1" dirty="0" err="1"/>
              <a:t>hữu</a:t>
            </a:r>
            <a:r>
              <a:rPr lang="en-US" sz="2400" b="1" i="1" dirty="0"/>
              <a:t> </a:t>
            </a:r>
            <a:r>
              <a:rPr lang="en-US" sz="2400" b="1" i="1" dirty="0" err="1"/>
              <a:t>cho</a:t>
            </a:r>
            <a:r>
              <a:rPr lang="en-US" sz="2400" b="1" i="1" dirty="0"/>
              <a:t> </a:t>
            </a:r>
            <a:r>
              <a:rPr lang="en-US" sz="2400" b="1" i="1" dirty="0" err="1"/>
              <a:t>sáng</a:t>
            </a:r>
            <a:r>
              <a:rPr lang="en-US" sz="2400" b="1" i="1" dirty="0"/>
              <a:t> </a:t>
            </a:r>
            <a:r>
              <a:rPr lang="en-US" sz="2400" b="1" i="1" dirty="0" err="1"/>
              <a:t>tác</a:t>
            </a:r>
            <a:r>
              <a:rPr lang="en-US" sz="2400" b="1" i="1" dirty="0"/>
              <a:t>, </a:t>
            </a:r>
            <a:r>
              <a:rPr lang="en-US" sz="2400" b="1" i="1" dirty="0" err="1"/>
              <a:t>nhưng</a:t>
            </a:r>
            <a:r>
              <a:rPr lang="en-US" sz="2400" b="1" i="1" dirty="0"/>
              <a:t> </a:t>
            </a:r>
            <a:r>
              <a:rPr lang="en-US" sz="2400" b="1" i="1" dirty="0" err="1"/>
              <a:t>hoàn</a:t>
            </a:r>
            <a:r>
              <a:rPr lang="en-US" sz="2400" b="1" i="1" dirty="0"/>
              <a:t> </a:t>
            </a:r>
            <a:r>
              <a:rPr lang="en-US" sz="2400" b="1" i="1" dirty="0" err="1"/>
              <a:t>thành</a:t>
            </a:r>
            <a:r>
              <a:rPr lang="en-US" sz="2400" b="1" i="1" dirty="0"/>
              <a:t> </a:t>
            </a:r>
            <a:r>
              <a:rPr lang="en-US" sz="2400" b="1" i="1" dirty="0" err="1"/>
              <a:t>sáng</a:t>
            </a:r>
            <a:r>
              <a:rPr lang="en-US" sz="2400" b="1" i="1" dirty="0"/>
              <a:t> </a:t>
            </a:r>
            <a:r>
              <a:rPr lang="en-US" sz="2400" b="1" i="1" dirty="0" err="1"/>
              <a:t>tác</a:t>
            </a:r>
            <a:r>
              <a:rPr lang="en-US" sz="2400" b="1" i="1" dirty="0"/>
              <a:t> </a:t>
            </a:r>
            <a:r>
              <a:rPr lang="en-US" sz="2400" b="1" i="1" dirty="0" err="1"/>
              <a:t>còn</a:t>
            </a:r>
            <a:r>
              <a:rPr lang="en-US" sz="2400" b="1" i="1" dirty="0"/>
              <a:t> </a:t>
            </a:r>
            <a:r>
              <a:rPr lang="en-US" sz="2400" b="1" i="1" dirty="0" err="1"/>
              <a:t>là</a:t>
            </a:r>
            <a:r>
              <a:rPr lang="en-US" sz="2400" b="1" i="1" dirty="0"/>
              <a:t> </a:t>
            </a:r>
            <a:r>
              <a:rPr lang="en-US" sz="2400" b="1" i="1" dirty="0" err="1"/>
              <a:t>một</a:t>
            </a:r>
            <a:r>
              <a:rPr lang="en-US" sz="2400" b="1" i="1" dirty="0"/>
              <a:t> </a:t>
            </a:r>
            <a:r>
              <a:rPr lang="en-US" sz="2400" b="1" i="1" dirty="0" err="1"/>
              <a:t>chặng</a:t>
            </a:r>
            <a:r>
              <a:rPr lang="en-US" sz="2400" b="1" i="1" dirty="0"/>
              <a:t> </a:t>
            </a:r>
            <a:r>
              <a:rPr lang="en-US" sz="2400" b="1" i="1" dirty="0" err="1"/>
              <a:t>đường</a:t>
            </a:r>
            <a:r>
              <a:rPr lang="en-US" sz="2400" b="1" i="1" dirty="0"/>
              <a:t> </a:t>
            </a:r>
            <a:r>
              <a:rPr lang="en-US" sz="2400" b="1" i="1" dirty="0" err="1"/>
              <a:t>dài</a:t>
            </a:r>
            <a:r>
              <a:rPr lang="en-US" sz="2400" b="1" i="1" dirty="0" smtClean="0"/>
              <a:t>.</a:t>
            </a:r>
            <a:endParaRPr lang="en-US" sz="2400" b="1" dirty="0"/>
          </a:p>
          <a:p>
            <a:pPr algn="just">
              <a:lnSpc>
                <a:spcPct val="120000"/>
              </a:lnSpc>
              <a:spcBef>
                <a:spcPts val="0"/>
              </a:spcBef>
            </a:pPr>
            <a:r>
              <a:rPr lang="en-US" sz="2400" b="1" dirty="0"/>
              <a:t>	</a:t>
            </a:r>
            <a:r>
              <a:rPr lang="en-US" sz="2400" b="1" dirty="0" smtClean="0"/>
              <a:t>					</a:t>
            </a:r>
            <a:r>
              <a:rPr lang="en-US" sz="2200" b="1" dirty="0" smtClean="0"/>
              <a:t>(</a:t>
            </a:r>
            <a:r>
              <a:rPr lang="en-US" sz="2200" b="1" dirty="0" err="1"/>
              <a:t>Nguyễn</a:t>
            </a:r>
            <a:r>
              <a:rPr lang="en-US" sz="2200" b="1" dirty="0"/>
              <a:t> Thành Long, </a:t>
            </a:r>
            <a:r>
              <a:rPr lang="en-US" sz="2200" b="1" i="1" dirty="0" err="1"/>
              <a:t>Lặng</a:t>
            </a:r>
            <a:r>
              <a:rPr lang="en-US" sz="2200" b="1" i="1" dirty="0"/>
              <a:t> </a:t>
            </a:r>
            <a:r>
              <a:rPr lang="en-US" sz="2200" b="1" i="1" dirty="0" err="1"/>
              <a:t>lẽ</a:t>
            </a:r>
            <a:r>
              <a:rPr lang="en-US" sz="2200" b="1" i="1" dirty="0"/>
              <a:t> Sa Pa</a:t>
            </a:r>
            <a:r>
              <a:rPr lang="en-US" sz="2200" b="1" dirty="0"/>
              <a:t>)</a:t>
            </a:r>
          </a:p>
          <a:p>
            <a:pPr algn="just">
              <a:lnSpc>
                <a:spcPct val="120000"/>
              </a:lnSpc>
              <a:spcBef>
                <a:spcPts val="1200"/>
              </a:spcBef>
            </a:pPr>
            <a:r>
              <a:rPr lang="en-US" sz="2400" b="1" dirty="0" smtClean="0"/>
              <a:t>d) </a:t>
            </a:r>
            <a:r>
              <a:rPr lang="en-US" sz="2400" b="1" i="1" dirty="0" err="1" smtClean="0"/>
              <a:t>Ông</a:t>
            </a:r>
            <a:r>
              <a:rPr lang="en-US" sz="2400" b="1" i="1" dirty="0" smtClean="0"/>
              <a:t> </a:t>
            </a:r>
            <a:r>
              <a:rPr lang="en-US" sz="2400" b="1" i="1" dirty="0" err="1" smtClean="0"/>
              <a:t>lão</a:t>
            </a:r>
            <a:r>
              <a:rPr lang="en-US" sz="2400" b="1" i="1" dirty="0" smtClean="0"/>
              <a:t> </a:t>
            </a:r>
            <a:r>
              <a:rPr lang="en-US" sz="2400" b="1" i="1" dirty="0" err="1" smtClean="0"/>
              <a:t>bỗng</a:t>
            </a:r>
            <a:r>
              <a:rPr lang="en-US" sz="2400" b="1" i="1" dirty="0" smtClean="0"/>
              <a:t> </a:t>
            </a:r>
            <a:r>
              <a:rPr lang="en-US" sz="2400" b="1" i="1" dirty="0" err="1" smtClean="0"/>
              <a:t>ngừng</a:t>
            </a:r>
            <a:r>
              <a:rPr lang="en-US" sz="2400" b="1" i="1" dirty="0" smtClean="0"/>
              <a:t> </a:t>
            </a:r>
            <a:r>
              <a:rPr lang="en-US" sz="2400" b="1" i="1" dirty="0" err="1" smtClean="0"/>
              <a:t>lại</a:t>
            </a:r>
            <a:r>
              <a:rPr lang="en-US" sz="2400" b="1" i="1" dirty="0" smtClean="0"/>
              <a:t>, </a:t>
            </a:r>
            <a:r>
              <a:rPr lang="en-US" sz="2400" b="1" i="1" dirty="0" err="1" smtClean="0"/>
              <a:t>ngờ</a:t>
            </a:r>
            <a:r>
              <a:rPr lang="en-US" sz="2400" b="1" i="1" dirty="0" smtClean="0"/>
              <a:t> </a:t>
            </a:r>
            <a:r>
              <a:rPr lang="en-US" sz="2400" b="1" i="1" dirty="0" err="1" smtClean="0"/>
              <a:t>ngợ</a:t>
            </a:r>
            <a:r>
              <a:rPr lang="en-US" sz="2400" b="1" i="1" dirty="0" smtClean="0"/>
              <a:t> </a:t>
            </a:r>
            <a:r>
              <a:rPr lang="en-US" sz="2400" b="1" i="1" dirty="0" err="1" smtClean="0"/>
              <a:t>như</a:t>
            </a:r>
            <a:r>
              <a:rPr lang="en-US" sz="2400" b="1" i="1" dirty="0" smtClean="0"/>
              <a:t> </a:t>
            </a:r>
            <a:r>
              <a:rPr lang="en-US" sz="2400" b="1" i="1" dirty="0" err="1" smtClean="0"/>
              <a:t>lời</a:t>
            </a:r>
            <a:r>
              <a:rPr lang="en-US" sz="2400" b="1" i="1" dirty="0" smtClean="0"/>
              <a:t> </a:t>
            </a:r>
            <a:r>
              <a:rPr lang="en-US" sz="2400" b="1" i="1" dirty="0" err="1" smtClean="0"/>
              <a:t>mình</a:t>
            </a:r>
            <a:r>
              <a:rPr lang="en-US" sz="2400" b="1" i="1" dirty="0" smtClean="0"/>
              <a:t> </a:t>
            </a:r>
            <a:r>
              <a:rPr lang="en-US" sz="2400" b="1" i="1" dirty="0" err="1" smtClean="0"/>
              <a:t>không</a:t>
            </a:r>
            <a:r>
              <a:rPr lang="en-US" sz="2400" b="1" i="1" dirty="0" smtClean="0"/>
              <a:t> </a:t>
            </a:r>
            <a:r>
              <a:rPr lang="en-US" sz="2400" b="1" i="1" dirty="0" err="1" smtClean="0"/>
              <a:t>được</a:t>
            </a:r>
            <a:r>
              <a:rPr lang="en-US" sz="2400" b="1" i="1" dirty="0" smtClean="0"/>
              <a:t> </a:t>
            </a:r>
            <a:r>
              <a:rPr lang="en-US" sz="2400" b="1" i="1" dirty="0" err="1" smtClean="0"/>
              <a:t>đúng</a:t>
            </a:r>
            <a:r>
              <a:rPr lang="en-US" sz="2400" b="1" i="1" dirty="0" smtClean="0"/>
              <a:t> </a:t>
            </a:r>
            <a:r>
              <a:rPr lang="en-US" sz="2400" b="1" i="1" dirty="0" err="1" smtClean="0"/>
              <a:t>lắm</a:t>
            </a:r>
            <a:r>
              <a:rPr lang="en-US" sz="2400" b="1" i="1" dirty="0" smtClean="0"/>
              <a:t>. </a:t>
            </a:r>
            <a:r>
              <a:rPr lang="en-US" sz="2400" b="1" i="1" dirty="0" err="1" smtClean="0"/>
              <a:t>Chả</a:t>
            </a:r>
            <a:r>
              <a:rPr lang="en-US" sz="2400" b="1" i="1" dirty="0" smtClean="0"/>
              <a:t> </a:t>
            </a:r>
            <a:r>
              <a:rPr lang="en-US" sz="2400" b="1" i="1" dirty="0" err="1" smtClean="0"/>
              <a:t>nhẽ</a:t>
            </a:r>
            <a:r>
              <a:rPr lang="en-US" sz="2400" b="1" i="1" dirty="0" smtClean="0"/>
              <a:t> </a:t>
            </a:r>
            <a:r>
              <a:rPr lang="en-US" sz="2400" b="1" i="1" dirty="0" err="1" smtClean="0"/>
              <a:t>cái</a:t>
            </a:r>
            <a:r>
              <a:rPr lang="en-US" sz="2400" b="1" i="1" dirty="0" smtClean="0"/>
              <a:t> </a:t>
            </a:r>
            <a:r>
              <a:rPr lang="en-US" sz="2400" b="1" i="1" dirty="0" err="1" smtClean="0"/>
              <a:t>bọn</a:t>
            </a:r>
            <a:r>
              <a:rPr lang="en-US" sz="2400" b="1" i="1" dirty="0" smtClean="0"/>
              <a:t> ở </a:t>
            </a:r>
            <a:r>
              <a:rPr lang="en-US" sz="2400" b="1" i="1" dirty="0" err="1" smtClean="0"/>
              <a:t>làng</a:t>
            </a:r>
            <a:r>
              <a:rPr lang="en-US" sz="2400" b="1" i="1" dirty="0" smtClean="0"/>
              <a:t> </a:t>
            </a:r>
            <a:r>
              <a:rPr lang="en-US" sz="2400" b="1" i="1" dirty="0" err="1" smtClean="0"/>
              <a:t>lại</a:t>
            </a:r>
            <a:r>
              <a:rPr lang="en-US" sz="2400" b="1" i="1" dirty="0" smtClean="0"/>
              <a:t> </a:t>
            </a:r>
            <a:r>
              <a:rPr lang="en-US" sz="2400" b="1" i="1" dirty="0" err="1" smtClean="0"/>
              <a:t>đốn</a:t>
            </a:r>
            <a:r>
              <a:rPr lang="en-US" sz="2400" b="1" i="1" dirty="0" smtClean="0"/>
              <a:t> </a:t>
            </a:r>
            <a:r>
              <a:rPr lang="en-US" sz="2400" b="1" i="1" dirty="0" err="1" smtClean="0"/>
              <a:t>đến</a:t>
            </a:r>
            <a:r>
              <a:rPr lang="en-US" sz="2400" b="1" i="1" dirty="0" smtClean="0"/>
              <a:t> </a:t>
            </a:r>
            <a:r>
              <a:rPr lang="en-US" sz="2400" b="1" i="1" dirty="0" err="1" smtClean="0"/>
              <a:t>thế</a:t>
            </a:r>
            <a:r>
              <a:rPr lang="en-US" sz="2400" b="1" i="1" dirty="0" smtClean="0"/>
              <a:t> </a:t>
            </a:r>
            <a:r>
              <a:rPr lang="en-US" sz="2400" b="1" i="1" dirty="0" err="1" smtClean="0"/>
              <a:t>được</a:t>
            </a:r>
            <a:r>
              <a:rPr lang="en-US" sz="2400" b="1" i="1" dirty="0" smtClean="0"/>
              <a:t>.</a:t>
            </a:r>
            <a:endParaRPr lang="en-US" sz="2400" b="1" i="1" dirty="0"/>
          </a:p>
          <a:p>
            <a:pPr algn="r">
              <a:lnSpc>
                <a:spcPct val="120000"/>
              </a:lnSpc>
              <a:spcBef>
                <a:spcPts val="0"/>
              </a:spcBef>
            </a:pPr>
            <a:r>
              <a:rPr lang="en-US" sz="2200" b="1" dirty="0" smtClean="0"/>
              <a:t>						(Kim </a:t>
            </a:r>
            <a:r>
              <a:rPr lang="en-US" sz="2200" b="1" dirty="0" err="1" smtClean="0"/>
              <a:t>Lân</a:t>
            </a:r>
            <a:r>
              <a:rPr lang="en-US" sz="2200" b="1" dirty="0" smtClean="0"/>
              <a:t>, </a:t>
            </a:r>
            <a:r>
              <a:rPr lang="en-US" sz="2200" b="1" i="1" dirty="0" err="1" smtClean="0"/>
              <a:t>Làng</a:t>
            </a:r>
            <a:r>
              <a:rPr lang="en-US" sz="2200" b="1" dirty="0" smtClean="0"/>
              <a:t>)</a:t>
            </a:r>
            <a:endParaRPr lang="en-US" sz="2200" b="1" dirty="0"/>
          </a:p>
        </p:txBody>
      </p:sp>
    </p:spTree>
    <p:extLst>
      <p:ext uri="{BB962C8B-B14F-4D97-AF65-F5344CB8AC3E}">
        <p14:creationId xmlns:p14="http://schemas.microsoft.com/office/powerpoint/2010/main" val="37647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500"/>
                                        <p:tgtEl>
                                          <p:spTgt spid="4">
                                            <p:txEl>
                                              <p:pRg st="5" end="5"/>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up)">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07368" y="907110"/>
            <a:ext cx="7272808" cy="5040559"/>
          </a:xfrm>
          <a:ln w="28575">
            <a:solidFill>
              <a:srgbClr val="FFC000"/>
            </a:solidFill>
          </a:ln>
        </p:spPr>
        <p:txBody>
          <a:bodyPr>
            <a:noAutofit/>
          </a:bodyPr>
          <a:lstStyle/>
          <a:p>
            <a:pPr marL="0" indent="0" algn="just">
              <a:lnSpc>
                <a:spcPct val="120000"/>
              </a:lnSpc>
              <a:spcBef>
                <a:spcPts val="1800"/>
              </a:spcBef>
              <a:buNone/>
            </a:pPr>
            <a:r>
              <a:rPr lang="en-US" sz="2700" b="1" dirty="0" smtClean="0">
                <a:latin typeface="Arial" panose="020B0604020202020204" pitchFamily="34" charset="0"/>
                <a:cs typeface="Arial" panose="020B0604020202020204" pitchFamily="34" charset="0"/>
              </a:rPr>
              <a:t>a) </a:t>
            </a:r>
            <a:r>
              <a:rPr lang="en-US" sz="2700" b="1" i="1" dirty="0" err="1" smtClean="0">
                <a:latin typeface="Arial" panose="020B0604020202020204" pitchFamily="34" charset="0"/>
                <a:cs typeface="Arial" panose="020B0604020202020204" pitchFamily="34" charset="0"/>
              </a:rPr>
              <a:t>Nhưng</a:t>
            </a:r>
            <a:r>
              <a:rPr lang="en-US" sz="2700" b="1" i="1" dirty="0" smtClean="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còn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cái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này</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nữa</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mà</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ông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sợ</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có</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lẽ</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còn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ghê</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rợn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hơn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cả</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những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tiếng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kia</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nhiều</a:t>
            </a:r>
            <a:r>
              <a:rPr lang="en-US" sz="2700" b="1" i="1" dirty="0" smtClean="0">
                <a:latin typeface="Arial" panose="020B0604020202020204" pitchFamily="34" charset="0"/>
                <a:cs typeface="Arial" panose="020B0604020202020204" pitchFamily="34" charset="0"/>
              </a:rPr>
              <a:t>.</a:t>
            </a:r>
            <a:endParaRPr lang="en-US" sz="2700" b="1" dirty="0">
              <a:latin typeface="Arial" panose="020B0604020202020204" pitchFamily="34" charset="0"/>
              <a:cs typeface="Arial" panose="020B0604020202020204" pitchFamily="34" charset="0"/>
            </a:endParaRPr>
          </a:p>
          <a:p>
            <a:pPr marL="0" indent="0" algn="just">
              <a:lnSpc>
                <a:spcPct val="120000"/>
              </a:lnSpc>
              <a:spcBef>
                <a:spcPts val="1800"/>
              </a:spcBef>
              <a:buNone/>
            </a:pPr>
            <a:r>
              <a:rPr lang="en-US" sz="2700" b="1" dirty="0" smtClean="0">
                <a:latin typeface="Arial" panose="020B0604020202020204" pitchFamily="34" charset="0"/>
                <a:cs typeface="Arial" panose="020B0604020202020204" pitchFamily="34" charset="0"/>
              </a:rPr>
              <a:t>b) </a:t>
            </a:r>
            <a:r>
              <a:rPr lang="en-US" sz="2700" b="1" i="1" dirty="0">
                <a:latin typeface="Arial" panose="020B0604020202020204" pitchFamily="34" charset="0"/>
                <a:cs typeface="Arial" panose="020B0604020202020204" pitchFamily="34" charset="0"/>
              </a:rPr>
              <a:t>Chao </a:t>
            </a:r>
            <a:r>
              <a:rPr lang="en-US" sz="2700" b="1" i="1" dirty="0" err="1">
                <a:latin typeface="Arial" panose="020B0604020202020204" pitchFamily="34" charset="0"/>
                <a:cs typeface="Arial" panose="020B0604020202020204" pitchFamily="34" charset="0"/>
              </a:rPr>
              <a:t>ôi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bắt</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gặp</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một</a:t>
            </a:r>
            <a:r>
              <a:rPr lang="en-US" sz="2700" b="1" i="1" dirty="0">
                <a:latin typeface="Arial" panose="020B0604020202020204" pitchFamily="34" charset="0"/>
                <a:cs typeface="Arial" panose="020B0604020202020204" pitchFamily="34" charset="0"/>
              </a:rPr>
              <a:t> con </a:t>
            </a:r>
            <a:r>
              <a:rPr lang="en-US" sz="2700" b="1" i="1" dirty="0" err="1">
                <a:latin typeface="Arial" panose="020B0604020202020204" pitchFamily="34" charset="0"/>
                <a:cs typeface="Arial" panose="020B0604020202020204" pitchFamily="34" charset="0"/>
              </a:rPr>
              <a:t>người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như</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anh</a:t>
            </a:r>
            <a:r>
              <a:rPr lang="en-US" sz="2700" b="1" i="1" dirty="0">
                <a:latin typeface="Arial" panose="020B0604020202020204" pitchFamily="34" charset="0"/>
                <a:cs typeface="Arial" panose="020B0604020202020204" pitchFamily="34" charset="0"/>
              </a:rPr>
              <a:t> ta </a:t>
            </a:r>
            <a:r>
              <a:rPr lang="en-US" sz="2700" b="1" i="1" dirty="0" err="1">
                <a:latin typeface="Arial" panose="020B0604020202020204" pitchFamily="34" charset="0"/>
                <a:cs typeface="Arial" panose="020B0604020202020204" pitchFamily="34" charset="0"/>
              </a:rPr>
              <a:t>là</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một</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cơ</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hội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hãn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hữu</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cho</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sáng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tác</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nhưng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hoàn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thành</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sáng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tác</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còn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là</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một</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chặng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đường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dài</a:t>
            </a:r>
            <a:r>
              <a:rPr lang="en-US" sz="2700" b="1" i="1" dirty="0" smtClean="0">
                <a:latin typeface="Arial" panose="020B0604020202020204" pitchFamily="34" charset="0"/>
                <a:cs typeface="Arial" panose="020B0604020202020204" pitchFamily="34" charset="0"/>
              </a:rPr>
              <a:t>.</a:t>
            </a:r>
          </a:p>
          <a:p>
            <a:pPr marL="0" indent="0" algn="just">
              <a:lnSpc>
                <a:spcPct val="120000"/>
              </a:lnSpc>
              <a:spcBef>
                <a:spcPts val="1800"/>
              </a:spcBef>
              <a:buNone/>
            </a:pPr>
            <a:r>
              <a:rPr lang="en-US" sz="2700" b="1" dirty="0" smtClean="0">
                <a:latin typeface="Arial" panose="020B0604020202020204" pitchFamily="34" charset="0"/>
                <a:cs typeface="Arial" panose="020B0604020202020204" pitchFamily="34" charset="0"/>
              </a:rPr>
              <a:t>d) </a:t>
            </a:r>
            <a:r>
              <a:rPr lang="en-US" sz="2700" b="1" i="1" dirty="0" err="1">
                <a:latin typeface="Arial" panose="020B0604020202020204" pitchFamily="34" charset="0"/>
                <a:cs typeface="Arial" panose="020B0604020202020204" pitchFamily="34" charset="0"/>
              </a:rPr>
              <a:t>Ông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lão</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bỗng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ngừng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lại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ngờ</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ngợ</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như</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lời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mình</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không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được</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đúng</a:t>
            </a:r>
            <a:r>
              <a:rPr lang="en-US" sz="2700" b="1" i="1" dirty="0">
                <a:latin typeface="Arial" panose="020B0604020202020204" pitchFamily="34" charset="0"/>
                <a:cs typeface="Arial" panose="020B0604020202020204" pitchFamily="34" charset="0"/>
              </a:rPr>
              <a:t> </a:t>
            </a:r>
            <a:r>
              <a:rPr lang="en-US" sz="2700" b="1" i="1" dirty="0" err="1" smtClean="0">
                <a:latin typeface="Arial" panose="020B0604020202020204" pitchFamily="34" charset="0"/>
                <a:cs typeface="Arial" panose="020B0604020202020204" pitchFamily="34" charset="0"/>
              </a:rPr>
              <a:t>lắm</a:t>
            </a:r>
            <a:r>
              <a:rPr lang="en-US" sz="2700" b="1" i="1" dirty="0" smtClean="0">
                <a:latin typeface="Arial" panose="020B0604020202020204" pitchFamily="34" charset="0"/>
                <a:cs typeface="Arial" panose="020B0604020202020204" pitchFamily="34" charset="0"/>
              </a:rPr>
              <a:t>. </a:t>
            </a:r>
            <a:r>
              <a:rPr lang="en-US" sz="2700" b="1" i="1" dirty="0" err="1" smtClean="0">
                <a:latin typeface="Arial" panose="020B0604020202020204" pitchFamily="34" charset="0"/>
                <a:cs typeface="Arial" panose="020B0604020202020204" pitchFamily="34" charset="0"/>
              </a:rPr>
              <a:t>Chả</a:t>
            </a:r>
            <a:r>
              <a:rPr lang="en-US" sz="2700" b="1" i="1" dirty="0" smtClean="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nhẽ</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cái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bọn</a:t>
            </a:r>
            <a:r>
              <a:rPr lang="en-US" sz="2700" b="1" i="1" dirty="0">
                <a:latin typeface="Arial" panose="020B0604020202020204" pitchFamily="34" charset="0"/>
                <a:cs typeface="Arial" panose="020B0604020202020204" pitchFamily="34" charset="0"/>
              </a:rPr>
              <a:t> ở </a:t>
            </a:r>
            <a:r>
              <a:rPr lang="en-US" sz="2700" b="1" i="1" dirty="0" err="1">
                <a:latin typeface="Arial" panose="020B0604020202020204" pitchFamily="34" charset="0"/>
                <a:cs typeface="Arial" panose="020B0604020202020204" pitchFamily="34" charset="0"/>
              </a:rPr>
              <a:t>làng</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lại</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đốn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đến</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thế</a:t>
            </a:r>
            <a:r>
              <a:rPr lang="en-US" sz="2700" b="1" i="1" dirty="0">
                <a:latin typeface="Arial" panose="020B0604020202020204" pitchFamily="34" charset="0"/>
                <a:cs typeface="Arial" panose="020B0604020202020204" pitchFamily="34" charset="0"/>
              </a:rPr>
              <a:t> </a:t>
            </a:r>
            <a:r>
              <a:rPr lang="en-US" sz="2700" b="1" i="1" dirty="0" err="1">
                <a:latin typeface="Arial" panose="020B0604020202020204" pitchFamily="34" charset="0"/>
                <a:cs typeface="Arial" panose="020B0604020202020204" pitchFamily="34" charset="0"/>
              </a:rPr>
              <a:t>được</a:t>
            </a:r>
            <a:r>
              <a:rPr lang="en-US" sz="2700" b="1" i="1" dirty="0" smtClean="0">
                <a:latin typeface="Arial" panose="020B0604020202020204" pitchFamily="34" charset="0"/>
                <a:cs typeface="Arial" panose="020B0604020202020204" pitchFamily="34" charset="0"/>
              </a:rPr>
              <a:t>.</a:t>
            </a:r>
            <a:endParaRPr lang="en-US" sz="2700" b="1" dirty="0">
              <a:latin typeface="Arial" panose="020B0604020202020204" pitchFamily="34" charset="0"/>
              <a:cs typeface="Arial" panose="020B0604020202020204" pitchFamily="34" charset="0"/>
            </a:endParaRPr>
          </a:p>
        </p:txBody>
      </p:sp>
      <p:sp>
        <p:nvSpPr>
          <p:cNvPr id="9" name="Right Arrow 8"/>
          <p:cNvSpPr/>
          <p:nvPr/>
        </p:nvSpPr>
        <p:spPr>
          <a:xfrm>
            <a:off x="7763048" y="3175360"/>
            <a:ext cx="709216" cy="5400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6888088" y="1411166"/>
            <a:ext cx="6786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11424" y="2635302"/>
            <a:ext cx="1265566"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68008" y="5299598"/>
            <a:ext cx="136815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Content Placeholder 4"/>
          <p:cNvSpPr txBox="1">
            <a:spLocks/>
          </p:cNvSpPr>
          <p:nvPr/>
        </p:nvSpPr>
        <p:spPr>
          <a:xfrm>
            <a:off x="8544272" y="908721"/>
            <a:ext cx="3215752" cy="5040559"/>
          </a:xfrm>
          <a:prstGeom prst="rect">
            <a:avLst/>
          </a:prstGeom>
          <a:ln w="28575">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1800"/>
              </a:spcBef>
              <a:buNone/>
            </a:pPr>
            <a:r>
              <a:rPr lang="en-US" sz="2700" b="1" dirty="0">
                <a:latin typeface="Arial" panose="020B0604020202020204" pitchFamily="34" charset="0"/>
                <a:cs typeface="Arial" panose="020B0604020202020204" pitchFamily="34" charset="0"/>
              </a:rPr>
              <a:t>a) </a:t>
            </a:r>
            <a:r>
              <a:rPr lang="en-US" sz="2700" b="1" i="1" dirty="0" err="1">
                <a:solidFill>
                  <a:srgbClr val="FFFF00"/>
                </a:solidFill>
                <a:latin typeface="Arial" panose="020B0604020202020204" pitchFamily="34" charset="0"/>
                <a:cs typeface="Arial" panose="020B0604020202020204" pitchFamily="34" charset="0"/>
              </a:rPr>
              <a:t>Có</a:t>
            </a:r>
            <a:r>
              <a:rPr lang="en-US" sz="2700" b="1" i="1" dirty="0">
                <a:solidFill>
                  <a:srgbClr val="FFFF00"/>
                </a:solidFill>
                <a:latin typeface="Arial" panose="020B0604020202020204" pitchFamily="34" charset="0"/>
                <a:cs typeface="Arial" panose="020B0604020202020204" pitchFamily="34" charset="0"/>
              </a:rPr>
              <a:t> </a:t>
            </a:r>
            <a:r>
              <a:rPr lang="en-US" sz="2700" b="1" i="1" dirty="0" err="1">
                <a:solidFill>
                  <a:srgbClr val="FFFF00"/>
                </a:solidFill>
                <a:latin typeface="Arial" panose="020B0604020202020204" pitchFamily="34" charset="0"/>
                <a:cs typeface="Arial" panose="020B0604020202020204" pitchFamily="34" charset="0"/>
              </a:rPr>
              <a:t>lẽ</a:t>
            </a:r>
            <a:r>
              <a:rPr lang="en-US" sz="2700" b="1" dirty="0">
                <a:latin typeface="Arial" panose="020B0604020202020204" pitchFamily="34" charset="0"/>
                <a:cs typeface="Arial" panose="020B0604020202020204" pitchFamily="34" charset="0"/>
              </a:rPr>
              <a:t>: Thành </a:t>
            </a:r>
            <a:r>
              <a:rPr lang="en-US" sz="2700" b="1" dirty="0" err="1">
                <a:latin typeface="Arial" panose="020B0604020202020204" pitchFamily="34" charset="0"/>
                <a:cs typeface="Arial" panose="020B0604020202020204" pitchFamily="34" charset="0"/>
              </a:rPr>
              <a:t>phần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tình</a:t>
            </a:r>
            <a:r>
              <a:rPr lang="en-US" sz="2700" b="1" dirty="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thái</a:t>
            </a:r>
            <a:endParaRPr lang="en-US" sz="2700" b="1" dirty="0">
              <a:latin typeface="Arial" panose="020B0604020202020204" pitchFamily="34" charset="0"/>
              <a:cs typeface="Arial" panose="020B0604020202020204" pitchFamily="34" charset="0"/>
            </a:endParaRPr>
          </a:p>
          <a:p>
            <a:pPr marL="0" indent="0" algn="just">
              <a:lnSpc>
                <a:spcPct val="120000"/>
              </a:lnSpc>
              <a:spcBef>
                <a:spcPts val="1800"/>
              </a:spcBef>
              <a:buNone/>
            </a:pPr>
            <a:r>
              <a:rPr lang="en-US" sz="2700" b="1" dirty="0">
                <a:latin typeface="Arial" panose="020B0604020202020204" pitchFamily="34" charset="0"/>
                <a:cs typeface="Arial" panose="020B0604020202020204" pitchFamily="34" charset="0"/>
              </a:rPr>
              <a:t>b) </a:t>
            </a:r>
            <a:r>
              <a:rPr lang="en-US" sz="2700" b="1" i="1" dirty="0">
                <a:solidFill>
                  <a:srgbClr val="FFFF00"/>
                </a:solidFill>
                <a:latin typeface="Arial" panose="020B0604020202020204" pitchFamily="34" charset="0"/>
                <a:cs typeface="Arial" panose="020B0604020202020204" pitchFamily="34" charset="0"/>
              </a:rPr>
              <a:t>Chao </a:t>
            </a:r>
            <a:r>
              <a:rPr lang="en-US" sz="2700" b="1" i="1" dirty="0" err="1">
                <a:solidFill>
                  <a:srgbClr val="FFFF00"/>
                </a:solidFill>
                <a:latin typeface="Arial" panose="020B0604020202020204" pitchFamily="34" charset="0"/>
                <a:cs typeface="Arial" panose="020B0604020202020204" pitchFamily="34" charset="0"/>
              </a:rPr>
              <a:t>ôi</a:t>
            </a:r>
            <a:r>
              <a:rPr lang="en-US" sz="2700" b="1" dirty="0">
                <a:latin typeface="Arial" panose="020B0604020202020204" pitchFamily="34" charset="0"/>
                <a:cs typeface="Arial" panose="020B0604020202020204" pitchFamily="34" charset="0"/>
              </a:rPr>
              <a:t>: Thành </a:t>
            </a:r>
            <a:r>
              <a:rPr lang="en-US" sz="2700" b="1" dirty="0" err="1">
                <a:latin typeface="Arial" panose="020B0604020202020204" pitchFamily="34" charset="0"/>
                <a:cs typeface="Arial" panose="020B0604020202020204" pitchFamily="34" charset="0"/>
              </a:rPr>
              <a:t>phần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cảm</a:t>
            </a:r>
            <a:r>
              <a:rPr lang="en-US" sz="2700" b="1" dirty="0">
                <a:latin typeface="Arial" panose="020B0604020202020204" pitchFamily="34" charset="0"/>
                <a:cs typeface="Arial" panose="020B0604020202020204" pitchFamily="34" charset="0"/>
              </a:rPr>
              <a:t> </a:t>
            </a:r>
            <a:r>
              <a:rPr lang="en-US" sz="2700" b="1" dirty="0" err="1" smtClean="0">
                <a:latin typeface="Arial" panose="020B0604020202020204" pitchFamily="34" charset="0"/>
                <a:cs typeface="Arial" panose="020B0604020202020204" pitchFamily="34" charset="0"/>
              </a:rPr>
              <a:t>thán</a:t>
            </a:r>
            <a:endParaRPr lang="en-US" sz="2700" b="1" dirty="0" smtClean="0">
              <a:latin typeface="Arial" panose="020B0604020202020204" pitchFamily="34" charset="0"/>
              <a:cs typeface="Arial" panose="020B0604020202020204" pitchFamily="34" charset="0"/>
            </a:endParaRPr>
          </a:p>
          <a:p>
            <a:pPr marL="0" indent="0" algn="just">
              <a:lnSpc>
                <a:spcPct val="120000"/>
              </a:lnSpc>
              <a:spcBef>
                <a:spcPts val="1800"/>
              </a:spcBef>
              <a:buNone/>
            </a:pPr>
            <a:endParaRPr lang="en-US" sz="2700" b="1" dirty="0" smtClean="0">
              <a:latin typeface="Arial" panose="020B0604020202020204" pitchFamily="34" charset="0"/>
              <a:cs typeface="Arial" panose="020B0604020202020204" pitchFamily="34" charset="0"/>
            </a:endParaRPr>
          </a:p>
          <a:p>
            <a:pPr marL="0" indent="0" algn="just">
              <a:lnSpc>
                <a:spcPct val="120000"/>
              </a:lnSpc>
              <a:spcBef>
                <a:spcPts val="3600"/>
              </a:spcBef>
              <a:buNone/>
            </a:pPr>
            <a:r>
              <a:rPr lang="en-US" sz="2700" b="1" dirty="0" smtClean="0">
                <a:latin typeface="Arial" panose="020B0604020202020204" pitchFamily="34" charset="0"/>
                <a:cs typeface="Arial" panose="020B0604020202020204" pitchFamily="34" charset="0"/>
              </a:rPr>
              <a:t>d) </a:t>
            </a:r>
            <a:r>
              <a:rPr lang="en-US" sz="2700" b="1" i="1" dirty="0" err="1">
                <a:solidFill>
                  <a:srgbClr val="FFFF00"/>
                </a:solidFill>
                <a:latin typeface="Arial" panose="020B0604020202020204" pitchFamily="34" charset="0"/>
                <a:cs typeface="Arial" panose="020B0604020202020204" pitchFamily="34" charset="0"/>
              </a:rPr>
              <a:t>Chả</a:t>
            </a:r>
            <a:r>
              <a:rPr lang="en-US" sz="2700" b="1" i="1" dirty="0">
                <a:solidFill>
                  <a:srgbClr val="FFFF00"/>
                </a:solidFill>
                <a:latin typeface="Arial" panose="020B0604020202020204" pitchFamily="34" charset="0"/>
                <a:cs typeface="Arial" panose="020B0604020202020204" pitchFamily="34" charset="0"/>
              </a:rPr>
              <a:t> </a:t>
            </a:r>
            <a:r>
              <a:rPr lang="en-US" sz="2700" b="1" i="1" dirty="0" err="1">
                <a:solidFill>
                  <a:srgbClr val="FFFF00"/>
                </a:solidFill>
                <a:latin typeface="Arial" panose="020B0604020202020204" pitchFamily="34" charset="0"/>
                <a:cs typeface="Arial" panose="020B0604020202020204" pitchFamily="34" charset="0"/>
              </a:rPr>
              <a:t>nhẽ</a:t>
            </a:r>
            <a:r>
              <a:rPr lang="en-US" sz="2700" b="1" dirty="0">
                <a:latin typeface="Arial" panose="020B0604020202020204" pitchFamily="34" charset="0"/>
                <a:cs typeface="Arial" panose="020B0604020202020204" pitchFamily="34" charset="0"/>
              </a:rPr>
              <a:t>: Thành </a:t>
            </a:r>
            <a:r>
              <a:rPr lang="en-US" sz="2700" b="1" dirty="0" err="1">
                <a:latin typeface="Arial" panose="020B0604020202020204" pitchFamily="34" charset="0"/>
                <a:cs typeface="Arial" panose="020B0604020202020204" pitchFamily="34" charset="0"/>
              </a:rPr>
              <a:t>phần</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tình</a:t>
            </a:r>
            <a:r>
              <a:rPr lang="en-US" sz="2700" b="1" dirty="0">
                <a:latin typeface="Arial" panose="020B0604020202020204" pitchFamily="34" charset="0"/>
                <a:cs typeface="Arial" panose="020B0604020202020204" pitchFamily="34" charset="0"/>
              </a:rPr>
              <a:t> </a:t>
            </a:r>
            <a:r>
              <a:rPr lang="en-US" sz="2700" b="1" dirty="0" err="1">
                <a:latin typeface="Arial" panose="020B0604020202020204" pitchFamily="34" charset="0"/>
                <a:cs typeface="Arial" panose="020B0604020202020204" pitchFamily="34" charset="0"/>
              </a:rPr>
              <a:t>thái</a:t>
            </a:r>
            <a:endParaRPr lang="en-US" sz="27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left)">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wipe(left)">
                                      <p:cBhvr>
                                        <p:cTn id="44" dur="500"/>
                                        <p:tgtEl>
                                          <p:spTgt spid="10">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0">
                                            <p:txEl>
                                              <p:pRg st="3" end="3"/>
                                            </p:txEl>
                                          </p:spTgt>
                                        </p:tgtEl>
                                        <p:attrNameLst>
                                          <p:attrName>style.visibility</p:attrName>
                                        </p:attrNameLst>
                                      </p:cBhvr>
                                      <p:to>
                                        <p:strVal val="visible"/>
                                      </p:to>
                                    </p:set>
                                    <p:animEffect transition="in" filter="wipe(left)">
                                      <p:cBhvr>
                                        <p:cTn id="54"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cs typeface="Arial" panose="020B0604020202020204" pitchFamily="34" charset="0"/>
              </a:rPr>
              <a:t>	</a:t>
            </a:r>
            <a:r>
              <a:rPr lang="en-US" sz="2800" b="1" dirty="0" smtClean="0">
                <a:solidFill>
                  <a:srgbClr val="0000CC"/>
                </a:solidFill>
                <a:latin typeface="Arial" panose="020B0604020202020204" pitchFamily="34" charset="0"/>
                <a:cs typeface="Arial" panose="020B0604020202020204" pitchFamily="34" charset="0"/>
              </a:rPr>
              <a:t>V. </a:t>
            </a:r>
            <a:r>
              <a:rPr lang="en-US" sz="2800" b="1" dirty="0" err="1" smtClean="0">
                <a:solidFill>
                  <a:srgbClr val="0000CC"/>
                </a:solidFill>
                <a:latin typeface="Arial" panose="020B0604020202020204" pitchFamily="34" charset="0"/>
                <a:cs typeface="Arial" panose="020B0604020202020204" pitchFamily="34" charset="0"/>
              </a:rPr>
              <a:t>Luyện</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tập</a:t>
            </a:r>
            <a:r>
              <a:rPr lang="en-US" sz="2800" b="1" dirty="0" smtClean="0">
                <a:solidFill>
                  <a:srgbClr val="0000CC"/>
                </a:solidFill>
                <a:latin typeface="Arial" panose="020B0604020202020204" pitchFamily="34" charset="0"/>
                <a:cs typeface="Arial" panose="020B0604020202020204" pitchFamily="34" charset="0"/>
              </a:rPr>
              <a:t> (SGK </a:t>
            </a:r>
            <a:r>
              <a:rPr lang="en-US" sz="2800" b="1" dirty="0" err="1" smtClean="0">
                <a:solidFill>
                  <a:srgbClr val="0000CC"/>
                </a:solidFill>
                <a:latin typeface="Arial" panose="020B0604020202020204" pitchFamily="34" charset="0"/>
                <a:cs typeface="Arial" panose="020B0604020202020204" pitchFamily="34" charset="0"/>
              </a:rPr>
              <a:t>trang</a:t>
            </a:r>
            <a:r>
              <a:rPr lang="en-US" sz="2800" b="1" dirty="0" smtClean="0">
                <a:solidFill>
                  <a:srgbClr val="0000CC"/>
                </a:solidFill>
                <a:latin typeface="Arial" panose="020B0604020202020204" pitchFamily="34" charset="0"/>
                <a:cs typeface="Arial" panose="020B0604020202020204" pitchFamily="34" charset="0"/>
              </a:rPr>
              <a:t> 33)</a:t>
            </a:r>
            <a:endParaRPr lang="en-US" sz="2800" dirty="0">
              <a:solidFill>
                <a:srgbClr val="0000CC"/>
              </a:solidFill>
              <a:latin typeface="Arial" panose="020B0604020202020204" pitchFamily="34" charset="0"/>
              <a:cs typeface="Arial" panose="020B0604020202020204" pitchFamily="34" charset="0"/>
            </a:endParaRPr>
          </a:p>
        </p:txBody>
      </p:sp>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4" name="Rectangle 3"/>
          <p:cNvSpPr/>
          <p:nvPr/>
        </p:nvSpPr>
        <p:spPr>
          <a:xfrm>
            <a:off x="160141" y="1050891"/>
            <a:ext cx="11768507" cy="978729"/>
          </a:xfrm>
          <a:prstGeom prst="rect">
            <a:avLst/>
          </a:prstGeom>
        </p:spPr>
        <p:txBody>
          <a:bodyPr wrap="square">
            <a:spAutoFit/>
          </a:bodyPr>
          <a:lstStyle/>
          <a:p>
            <a:pPr algn="just">
              <a:lnSpc>
                <a:spcPct val="120000"/>
              </a:lnSpc>
              <a:spcBef>
                <a:spcPts val="1200"/>
              </a:spcBef>
            </a:pPr>
            <a:r>
              <a:rPr lang="en-US" sz="2400" b="1" dirty="0" smtClean="0">
                <a:solidFill>
                  <a:srgbClr val="FFFF00"/>
                </a:solidFill>
              </a:rPr>
              <a:t>3. Tìm </a:t>
            </a:r>
            <a:r>
              <a:rPr lang="en-US" sz="2400" b="1" dirty="0" err="1">
                <a:solidFill>
                  <a:srgbClr val="FFFF00"/>
                </a:solidFill>
              </a:rPr>
              <a:t>các</a:t>
            </a:r>
            <a:r>
              <a:rPr lang="en-US" sz="2400" b="1" dirty="0">
                <a:solidFill>
                  <a:srgbClr val="FFFF00"/>
                </a:solidFill>
              </a:rPr>
              <a:t> </a:t>
            </a:r>
            <a:r>
              <a:rPr lang="en-US" sz="2400" b="1" dirty="0" err="1">
                <a:solidFill>
                  <a:srgbClr val="FFFF00"/>
                </a:solidFill>
              </a:rPr>
              <a:t>thành</a:t>
            </a:r>
            <a:r>
              <a:rPr lang="en-US" sz="2400" b="1" dirty="0">
                <a:solidFill>
                  <a:srgbClr val="FFFF00"/>
                </a:solidFill>
              </a:rPr>
              <a:t> </a:t>
            </a:r>
            <a:r>
              <a:rPr lang="en-US" sz="2400" b="1" dirty="0" err="1">
                <a:solidFill>
                  <a:srgbClr val="FFFF00"/>
                </a:solidFill>
              </a:rPr>
              <a:t>phần</a:t>
            </a:r>
            <a:r>
              <a:rPr lang="en-US" sz="2400" b="1" dirty="0">
                <a:solidFill>
                  <a:srgbClr val="FFFF00"/>
                </a:solidFill>
              </a:rPr>
              <a:t> </a:t>
            </a:r>
            <a:r>
              <a:rPr lang="en-US" sz="2400" b="1" dirty="0" err="1" smtClean="0">
                <a:solidFill>
                  <a:srgbClr val="FFFF00"/>
                </a:solidFill>
              </a:rPr>
              <a:t>phụ</a:t>
            </a:r>
            <a:r>
              <a:rPr lang="en-US" sz="2400" b="1" dirty="0" smtClean="0">
                <a:solidFill>
                  <a:srgbClr val="FFFF00"/>
                </a:solidFill>
              </a:rPr>
              <a:t> </a:t>
            </a:r>
            <a:r>
              <a:rPr lang="en-US" sz="2400" b="1" dirty="0" err="1" smtClean="0">
                <a:solidFill>
                  <a:srgbClr val="FFFF00"/>
                </a:solidFill>
              </a:rPr>
              <a:t>chú</a:t>
            </a:r>
            <a:r>
              <a:rPr lang="en-US" sz="2400" b="1" dirty="0" smtClean="0">
                <a:solidFill>
                  <a:srgbClr val="FFFF00"/>
                </a:solidFill>
              </a:rPr>
              <a:t> </a:t>
            </a:r>
            <a:r>
              <a:rPr lang="en-US" sz="2400" b="1" dirty="0" err="1" smtClean="0">
                <a:solidFill>
                  <a:srgbClr val="FFFF00"/>
                </a:solidFill>
              </a:rPr>
              <a:t>trong</a:t>
            </a:r>
            <a:r>
              <a:rPr lang="en-US" sz="2400" b="1" dirty="0" smtClean="0">
                <a:solidFill>
                  <a:srgbClr val="FFFF00"/>
                </a:solidFill>
              </a:rPr>
              <a:t> </a:t>
            </a:r>
            <a:r>
              <a:rPr lang="en-US" sz="2400" b="1" dirty="0" err="1" smtClean="0">
                <a:solidFill>
                  <a:srgbClr val="FFFF00"/>
                </a:solidFill>
              </a:rPr>
              <a:t>các</a:t>
            </a:r>
            <a:r>
              <a:rPr lang="en-US" sz="2400" b="1" dirty="0" smtClean="0">
                <a:solidFill>
                  <a:srgbClr val="FFFF00"/>
                </a:solidFill>
              </a:rPr>
              <a:t> </a:t>
            </a:r>
            <a:r>
              <a:rPr lang="en-US" sz="2400" b="1" dirty="0" err="1" smtClean="0">
                <a:solidFill>
                  <a:srgbClr val="FFFF00"/>
                </a:solidFill>
              </a:rPr>
              <a:t>đoạn</a:t>
            </a:r>
            <a:r>
              <a:rPr lang="en-US" sz="2400" b="1" dirty="0" smtClean="0">
                <a:solidFill>
                  <a:srgbClr val="FFFF00"/>
                </a:solidFill>
              </a:rPr>
              <a:t> </a:t>
            </a:r>
            <a:r>
              <a:rPr lang="en-US" sz="2400" b="1" dirty="0" err="1" smtClean="0">
                <a:solidFill>
                  <a:srgbClr val="FFFF00"/>
                </a:solidFill>
              </a:rPr>
              <a:t>trích</a:t>
            </a:r>
            <a:r>
              <a:rPr lang="en-US" sz="2400" b="1" dirty="0" smtClean="0">
                <a:solidFill>
                  <a:srgbClr val="FFFF00"/>
                </a:solidFill>
              </a:rPr>
              <a:t> </a:t>
            </a:r>
            <a:r>
              <a:rPr lang="en-US" sz="2400" b="1" dirty="0" err="1" smtClean="0">
                <a:solidFill>
                  <a:srgbClr val="FFFF00"/>
                </a:solidFill>
              </a:rPr>
              <a:t>sau</a:t>
            </a:r>
            <a:r>
              <a:rPr lang="en-US" sz="2400" b="1" dirty="0" smtClean="0">
                <a:solidFill>
                  <a:srgbClr val="FFFF00"/>
                </a:solidFill>
              </a:rPr>
              <a:t> </a:t>
            </a:r>
            <a:r>
              <a:rPr lang="en-US" sz="2400" b="1" dirty="0" err="1" smtClean="0">
                <a:solidFill>
                  <a:srgbClr val="FFFF00"/>
                </a:solidFill>
              </a:rPr>
              <a:t>và</a:t>
            </a:r>
            <a:r>
              <a:rPr lang="en-US" sz="2400" b="1" dirty="0" smtClean="0">
                <a:solidFill>
                  <a:srgbClr val="FFFF00"/>
                </a:solidFill>
              </a:rPr>
              <a:t> </a:t>
            </a:r>
            <a:r>
              <a:rPr lang="en-US" sz="2400" b="1" dirty="0" err="1" smtClean="0">
                <a:solidFill>
                  <a:srgbClr val="FFFF00"/>
                </a:solidFill>
              </a:rPr>
              <a:t>cho</a:t>
            </a:r>
            <a:r>
              <a:rPr lang="en-US" sz="2400" b="1" dirty="0" smtClean="0">
                <a:solidFill>
                  <a:srgbClr val="FFFF00"/>
                </a:solidFill>
              </a:rPr>
              <a:t> </a:t>
            </a:r>
            <a:r>
              <a:rPr lang="en-US" sz="2400" b="1" dirty="0" err="1" smtClean="0">
                <a:solidFill>
                  <a:srgbClr val="FFFF00"/>
                </a:solidFill>
              </a:rPr>
              <a:t>biết</a:t>
            </a:r>
            <a:r>
              <a:rPr lang="en-US" sz="2400" b="1" dirty="0" smtClean="0">
                <a:solidFill>
                  <a:srgbClr val="FFFF00"/>
                </a:solidFill>
              </a:rPr>
              <a:t> </a:t>
            </a:r>
            <a:r>
              <a:rPr lang="en-US" sz="2400" b="1" dirty="0" err="1" smtClean="0">
                <a:solidFill>
                  <a:srgbClr val="FFFF00"/>
                </a:solidFill>
              </a:rPr>
              <a:t>chúng</a:t>
            </a:r>
            <a:r>
              <a:rPr lang="en-US" sz="2400" b="1" dirty="0" smtClean="0">
                <a:solidFill>
                  <a:srgbClr val="FFFF00"/>
                </a:solidFill>
              </a:rPr>
              <a:t> </a:t>
            </a:r>
            <a:r>
              <a:rPr lang="en-US" sz="2400" b="1" dirty="0" err="1" smtClean="0">
                <a:solidFill>
                  <a:srgbClr val="FFFF00"/>
                </a:solidFill>
              </a:rPr>
              <a:t>bổ</a:t>
            </a:r>
            <a:r>
              <a:rPr lang="en-US" sz="2400" b="1" dirty="0" smtClean="0">
                <a:solidFill>
                  <a:srgbClr val="FFFF00"/>
                </a:solidFill>
              </a:rPr>
              <a:t> sung </a:t>
            </a:r>
            <a:r>
              <a:rPr lang="en-US" sz="2400" b="1" dirty="0" err="1" smtClean="0">
                <a:solidFill>
                  <a:srgbClr val="FFFF00"/>
                </a:solidFill>
              </a:rPr>
              <a:t>điều</a:t>
            </a:r>
            <a:r>
              <a:rPr lang="en-US" sz="2400" b="1" dirty="0" smtClean="0">
                <a:solidFill>
                  <a:srgbClr val="FFFF00"/>
                </a:solidFill>
              </a:rPr>
              <a:t> </a:t>
            </a:r>
            <a:r>
              <a:rPr lang="en-US" sz="2400" b="1" dirty="0" err="1" smtClean="0">
                <a:solidFill>
                  <a:srgbClr val="FFFF00"/>
                </a:solidFill>
              </a:rPr>
              <a:t>gì</a:t>
            </a:r>
            <a:r>
              <a:rPr lang="en-US" sz="2400" b="1" dirty="0" smtClean="0">
                <a:solidFill>
                  <a:srgbClr val="FFFF00"/>
                </a:solidFill>
              </a:rPr>
              <a:t>.</a:t>
            </a:r>
            <a:endParaRPr lang="en-US" sz="2400" b="1" dirty="0">
              <a:solidFill>
                <a:srgbClr val="FFFF00"/>
              </a:solidFill>
            </a:endParaRPr>
          </a:p>
        </p:txBody>
      </p:sp>
      <p:sp>
        <p:nvSpPr>
          <p:cNvPr id="5" name="Rectangle 4"/>
          <p:cNvSpPr/>
          <p:nvPr/>
        </p:nvSpPr>
        <p:spPr>
          <a:xfrm>
            <a:off x="160141" y="2000320"/>
            <a:ext cx="5904656" cy="4524315"/>
          </a:xfrm>
          <a:prstGeom prst="rect">
            <a:avLst/>
          </a:prstGeom>
        </p:spPr>
        <p:txBody>
          <a:bodyPr wrap="square">
            <a:spAutoFit/>
          </a:bodyPr>
          <a:lstStyle/>
          <a:p>
            <a:pPr marL="0" indent="0" algn="just">
              <a:spcBef>
                <a:spcPts val="0"/>
              </a:spcBef>
              <a:buNone/>
            </a:pPr>
            <a:r>
              <a:rPr lang="en-US" sz="2400" b="1" dirty="0" smtClean="0">
                <a:latin typeface="Arial" panose="020B0604020202020204" pitchFamily="34" charset="0"/>
                <a:cs typeface="Arial" panose="020B0604020202020204" pitchFamily="34" charset="0"/>
              </a:rPr>
              <a:t>a) </a:t>
            </a:r>
            <a:r>
              <a:rPr lang="en-US" sz="2400" b="1" i="1" dirty="0" err="1" smtClean="0">
                <a:latin typeface="Arial" panose="020B0604020202020204" pitchFamily="34" charset="0"/>
                <a:cs typeface="Arial" panose="020B0604020202020204" pitchFamily="34" charset="0"/>
              </a:rPr>
              <a:t>Chúng</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tôi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mọi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người</a:t>
            </a:r>
            <a:r>
              <a:rPr lang="en-US" sz="2400" b="1" i="1" dirty="0">
                <a:latin typeface="Arial" panose="020B0604020202020204" pitchFamily="34" charset="0"/>
                <a:cs typeface="Arial" panose="020B0604020202020204" pitchFamily="34" charset="0"/>
              </a:rPr>
              <a:t> – </a:t>
            </a:r>
            <a:r>
              <a:rPr lang="en-US" sz="2400" b="1" i="1" dirty="0" err="1">
                <a:latin typeface="Arial" panose="020B0604020202020204" pitchFamily="34" charset="0"/>
                <a:cs typeface="Arial" panose="020B0604020202020204" pitchFamily="34" charset="0"/>
              </a:rPr>
              <a:t>kể</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cả</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anh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đều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tưởng</a:t>
            </a:r>
            <a:r>
              <a:rPr lang="en-US" sz="2400" b="1" i="1" dirty="0">
                <a:latin typeface="Arial" panose="020B0604020202020204" pitchFamily="34" charset="0"/>
                <a:cs typeface="Arial" panose="020B0604020202020204" pitchFamily="34" charset="0"/>
              </a:rPr>
              <a:t> con </a:t>
            </a:r>
            <a:r>
              <a:rPr lang="en-US" sz="2400" b="1" i="1" dirty="0" err="1">
                <a:latin typeface="Arial" panose="020B0604020202020204" pitchFamily="34" charset="0"/>
                <a:cs typeface="Arial" panose="020B0604020202020204" pitchFamily="34" charset="0"/>
              </a:rPr>
              <a:t>bé</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sẽ</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đứng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yên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đó</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thôi</a:t>
            </a:r>
            <a:r>
              <a:rPr lang="en-US" sz="2400" b="1" i="1" dirty="0" smtClean="0">
                <a:latin typeface="Arial" panose="020B0604020202020204" pitchFamily="34" charset="0"/>
                <a:cs typeface="Arial" panose="020B0604020202020204" pitchFamily="34" charset="0"/>
              </a:rPr>
              <a:t>.</a:t>
            </a:r>
          </a:p>
          <a:p>
            <a:pPr marL="0" indent="0" algn="r">
              <a:spcBef>
                <a:spcPts val="0"/>
              </a:spcBef>
              <a:buNone/>
            </a:pPr>
            <a:r>
              <a:rPr lang="en-US" sz="2400" b="1" i="1" dirty="0" smtClean="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Nguyễn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Chiếc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lược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ngà</a:t>
            </a:r>
            <a:r>
              <a:rPr lang="en-US" sz="2400" b="1" i="1" dirty="0" smtClean="0">
                <a:latin typeface="Arial" panose="020B0604020202020204" pitchFamily="34" charset="0"/>
                <a:cs typeface="Arial" panose="020B0604020202020204" pitchFamily="34" charset="0"/>
              </a:rPr>
              <a:t>)</a:t>
            </a:r>
          </a:p>
          <a:p>
            <a:pPr marL="0" indent="0" algn="r">
              <a:spcBef>
                <a:spcPts val="0"/>
              </a:spcBef>
              <a:buNone/>
            </a:pPr>
            <a:endParaRPr lang="en-US" sz="2400" b="1" i="1" dirty="0">
              <a:latin typeface="Arial" panose="020B0604020202020204" pitchFamily="34" charset="0"/>
              <a:cs typeface="Arial" panose="020B0604020202020204" pitchFamily="34" charset="0"/>
            </a:endParaRPr>
          </a:p>
          <a:p>
            <a:pPr marL="0" indent="0" algn="just">
              <a:spcBef>
                <a:spcPts val="0"/>
              </a:spcBef>
              <a:buNone/>
            </a:pPr>
            <a:endParaRPr lang="en-US" sz="2400" b="1" i="1" dirty="0" smtClean="0">
              <a:latin typeface="Arial" panose="020B0604020202020204" pitchFamily="34" charset="0"/>
              <a:cs typeface="Arial" panose="020B0604020202020204" pitchFamily="34" charset="0"/>
            </a:endParaRPr>
          </a:p>
          <a:p>
            <a:pPr marL="0" indent="0" algn="just">
              <a:spcBef>
                <a:spcPts val="0"/>
              </a:spcBef>
              <a:buNone/>
            </a:pPr>
            <a:r>
              <a:rPr lang="en-US" sz="2400" b="1" dirty="0" smtClean="0">
                <a:latin typeface="Arial" panose="020B0604020202020204" pitchFamily="34" charset="0"/>
                <a:cs typeface="Arial" panose="020B0604020202020204" pitchFamily="34" charset="0"/>
              </a:rPr>
              <a:t>d) </a:t>
            </a:r>
            <a:r>
              <a:rPr lang="en-US" sz="2400" b="1" i="1" dirty="0" err="1">
                <a:latin typeface="Arial" panose="020B0604020202020204" pitchFamily="34" charset="0"/>
                <a:cs typeface="Arial" panose="020B0604020202020204" pitchFamily="34" charset="0"/>
              </a:rPr>
              <a:t>Cô</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bé</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bên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có</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ai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ngờ</a:t>
            </a:r>
            <a:r>
              <a:rPr lang="en-US" sz="2400" b="1" i="1" dirty="0">
                <a:latin typeface="Arial" panose="020B0604020202020204" pitchFamily="34" charset="0"/>
                <a:cs typeface="Arial" panose="020B0604020202020204" pitchFamily="34" charset="0"/>
              </a:rPr>
              <a:t>)</a:t>
            </a:r>
          </a:p>
          <a:p>
            <a:pPr marL="0" indent="0" algn="just">
              <a:spcBef>
                <a:spcPts val="0"/>
              </a:spcBef>
              <a:buNone/>
            </a:pPr>
            <a:r>
              <a:rPr lang="en-US" sz="2400" b="1" i="1" dirty="0" err="1">
                <a:latin typeface="Arial" panose="020B0604020202020204" pitchFamily="34" charset="0"/>
                <a:cs typeface="Arial" panose="020B0604020202020204" pitchFamily="34" charset="0"/>
              </a:rPr>
              <a:t>Cũng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vào</a:t>
            </a:r>
            <a:r>
              <a:rPr lang="en-US" sz="2400" b="1" i="1" dirty="0">
                <a:latin typeface="Arial" panose="020B0604020202020204" pitchFamily="34" charset="0"/>
                <a:cs typeface="Arial" panose="020B0604020202020204" pitchFamily="34" charset="0"/>
              </a:rPr>
              <a:t> du </a:t>
            </a:r>
            <a:r>
              <a:rPr lang="en-US" sz="2400" b="1" i="1" dirty="0" err="1">
                <a:latin typeface="Arial" panose="020B0604020202020204" pitchFamily="34" charset="0"/>
                <a:cs typeface="Arial" panose="020B0604020202020204" pitchFamily="34" charset="0"/>
              </a:rPr>
              <a:t>kích</a:t>
            </a:r>
            <a:endParaRPr lang="en-US" sz="2400" b="1" i="1" dirty="0">
              <a:latin typeface="Arial" panose="020B0604020202020204" pitchFamily="34" charset="0"/>
              <a:cs typeface="Arial" panose="020B0604020202020204" pitchFamily="34" charset="0"/>
            </a:endParaRPr>
          </a:p>
          <a:p>
            <a:pPr marL="0" indent="0" algn="just">
              <a:spcBef>
                <a:spcPts val="0"/>
              </a:spcBef>
              <a:buNone/>
            </a:pPr>
            <a:r>
              <a:rPr lang="en-US" sz="2400" b="1" i="1" dirty="0" err="1">
                <a:latin typeface="Arial" panose="020B0604020202020204" pitchFamily="34" charset="0"/>
                <a:cs typeface="Arial" panose="020B0604020202020204" pitchFamily="34" charset="0"/>
              </a:rPr>
              <a:t>Hôm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gặp</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tôi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vẫn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cười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khúc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khích</a:t>
            </a:r>
            <a:endParaRPr lang="en-US" sz="2400" b="1" i="1" dirty="0">
              <a:latin typeface="Arial" panose="020B0604020202020204" pitchFamily="34" charset="0"/>
              <a:cs typeface="Arial" panose="020B0604020202020204" pitchFamily="34" charset="0"/>
            </a:endParaRPr>
          </a:p>
          <a:p>
            <a:pPr marL="0" indent="0" algn="just">
              <a:spcBef>
                <a:spcPts val="0"/>
              </a:spcBef>
              <a:buNone/>
            </a:pPr>
            <a:r>
              <a:rPr lang="en-US" sz="2400" b="1" i="1" dirty="0" err="1">
                <a:latin typeface="Arial" panose="020B0604020202020204" pitchFamily="34" charset="0"/>
                <a:cs typeface="Arial" panose="020B0604020202020204" pitchFamily="34" charset="0"/>
              </a:rPr>
              <a:t>Mắt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đen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tròn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thương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thương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quá</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thôi</a:t>
            </a:r>
            <a:r>
              <a:rPr lang="en-US" sz="2400" b="1" i="1" dirty="0" smtClean="0">
                <a:latin typeface="Arial" panose="020B0604020202020204" pitchFamily="34" charset="0"/>
                <a:cs typeface="Arial" panose="020B0604020202020204" pitchFamily="34" charset="0"/>
              </a:rPr>
              <a:t>).</a:t>
            </a:r>
          </a:p>
          <a:p>
            <a:pPr marL="0" indent="0" algn="r">
              <a:spcBef>
                <a:spcPts val="0"/>
              </a:spcBef>
              <a:buNone/>
            </a:pPr>
            <a:r>
              <a:rPr lang="en-US" sz="2400" b="1" dirty="0" smtClean="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Giang</a:t>
            </a:r>
            <a:r>
              <a:rPr lang="en-US" sz="2400" b="1" dirty="0">
                <a:latin typeface="Arial" panose="020B0604020202020204" pitchFamily="34" charset="0"/>
                <a:cs typeface="Arial" panose="020B0604020202020204" pitchFamily="34" charset="0"/>
              </a:rPr>
              <a:t> Nam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Quê</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hương</a:t>
            </a:r>
            <a:r>
              <a:rPr lang="en-US" sz="2400" b="1" dirty="0">
                <a:latin typeface="Arial" panose="020B0604020202020204" pitchFamily="34" charset="0"/>
                <a:cs typeface="Arial" panose="020B0604020202020204" pitchFamily="34" charset="0"/>
              </a:rPr>
              <a:t>)</a:t>
            </a:r>
          </a:p>
          <a:p>
            <a:pPr marL="0" indent="0" algn="just">
              <a:spcBef>
                <a:spcPts val="0"/>
              </a:spcBef>
              <a:buNone/>
            </a:pPr>
            <a:endParaRPr lang="en-US" sz="2400" b="1" i="1" dirty="0" smtClean="0">
              <a:latin typeface="Arial" panose="020B0604020202020204" pitchFamily="34" charset="0"/>
              <a:cs typeface="Arial" panose="020B0604020202020204" pitchFamily="34" charset="0"/>
            </a:endParaRPr>
          </a:p>
        </p:txBody>
      </p:sp>
      <p:sp>
        <p:nvSpPr>
          <p:cNvPr id="6" name="Rectangle 5"/>
          <p:cNvSpPr/>
          <p:nvPr/>
        </p:nvSpPr>
        <p:spPr>
          <a:xfrm>
            <a:off x="6240016" y="1988840"/>
            <a:ext cx="5688632" cy="5047536"/>
          </a:xfrm>
          <a:prstGeom prst="rect">
            <a:avLst/>
          </a:prstGeom>
        </p:spPr>
        <p:txBody>
          <a:bodyPr wrap="square">
            <a:spAutoFit/>
          </a:bodyPr>
          <a:lstStyle/>
          <a:p>
            <a:pPr marL="0" indent="0" algn="just">
              <a:lnSpc>
                <a:spcPct val="100000"/>
              </a:lnSpc>
              <a:spcBef>
                <a:spcPts val="0"/>
              </a:spcBef>
              <a:buNone/>
            </a:pPr>
            <a:r>
              <a:rPr lang="en-US" sz="2400" b="1" dirty="0">
                <a:latin typeface="Arial" panose="020B0604020202020204" pitchFamily="34" charset="0"/>
                <a:cs typeface="Arial" panose="020B0604020202020204" pitchFamily="34" charset="0"/>
              </a:rPr>
              <a:t>b) </a:t>
            </a:r>
            <a:r>
              <a:rPr lang="en-US" sz="2400" b="1" i="1" dirty="0" err="1">
                <a:latin typeface="Arial" panose="020B0604020202020204" pitchFamily="34" charset="0"/>
                <a:cs typeface="Arial" panose="020B0604020202020204" pitchFamily="34" charset="0"/>
              </a:rPr>
              <a:t>Giáo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dục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tức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giải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phóng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Nó</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mở</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ra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cửa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dẫn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đến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hòa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bình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công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bằng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công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lí</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Những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người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nắm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giữ</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chìa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khóa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của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cửa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này</a:t>
            </a:r>
            <a:r>
              <a:rPr lang="en-US" sz="2400" b="1" i="1" dirty="0">
                <a:latin typeface="Arial" panose="020B0604020202020204" pitchFamily="34" charset="0"/>
                <a:cs typeface="Arial" panose="020B0604020202020204" pitchFamily="34" charset="0"/>
              </a:rPr>
              <a:t> - </a:t>
            </a:r>
            <a:r>
              <a:rPr lang="en-US" sz="2400" b="1" i="1" dirty="0" err="1">
                <a:latin typeface="Arial" panose="020B0604020202020204" pitchFamily="34" charset="0"/>
                <a:cs typeface="Arial" panose="020B0604020202020204" pitchFamily="34" charset="0"/>
              </a:rPr>
              <a:t>các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thầy</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cô</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giáo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bậc</a:t>
            </a:r>
            <a:r>
              <a:rPr lang="en-US" sz="2400" b="1" i="1" dirty="0">
                <a:latin typeface="Arial" panose="020B0604020202020204" pitchFamily="34" charset="0"/>
                <a:cs typeface="Arial" panose="020B0604020202020204" pitchFamily="34" charset="0"/>
              </a:rPr>
              <a:t> cha </a:t>
            </a:r>
            <a:r>
              <a:rPr lang="en-US" sz="2400" b="1" i="1" dirty="0" err="1">
                <a:latin typeface="Arial" panose="020B0604020202020204" pitchFamily="34" charset="0"/>
                <a:cs typeface="Arial" panose="020B0604020202020204" pitchFamily="34" charset="0"/>
              </a:rPr>
              <a:t>mẹ</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đặc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biệt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những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người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mẹ</a:t>
            </a:r>
            <a:r>
              <a:rPr lang="en-US" sz="2400" b="1" i="1" dirty="0">
                <a:latin typeface="Arial" panose="020B0604020202020204" pitchFamily="34" charset="0"/>
                <a:cs typeface="Arial" panose="020B0604020202020204" pitchFamily="34" charset="0"/>
              </a:rPr>
              <a:t> - </a:t>
            </a:r>
            <a:r>
              <a:rPr lang="en-US" sz="2400" b="1" i="1" dirty="0" err="1">
                <a:latin typeface="Arial" panose="020B0604020202020204" pitchFamily="34" charset="0"/>
                <a:cs typeface="Arial" panose="020B0604020202020204" pitchFamily="34" charset="0"/>
              </a:rPr>
              <a:t>gánh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một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trách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nhiệm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vô</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cùng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quan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trọng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bởi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vì</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thế</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giới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chúng</a:t>
            </a:r>
            <a:r>
              <a:rPr lang="en-US" sz="2400" b="1" i="1" dirty="0">
                <a:latin typeface="Arial" panose="020B0604020202020204" pitchFamily="34" charset="0"/>
                <a:cs typeface="Arial" panose="020B0604020202020204" pitchFamily="34" charset="0"/>
              </a:rPr>
              <a:t> ta </a:t>
            </a:r>
            <a:r>
              <a:rPr lang="en-US" sz="2400" b="1" i="1" dirty="0" err="1">
                <a:latin typeface="Arial" panose="020B0604020202020204" pitchFamily="34" charset="0"/>
                <a:cs typeface="Arial" panose="020B0604020202020204" pitchFamily="34" charset="0"/>
              </a:rPr>
              <a:t>để</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lại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thế</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hệ</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mai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sau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sẽ</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tùy</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thuộc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vào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những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trẻ</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em</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mà</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chúng</a:t>
            </a:r>
            <a:r>
              <a:rPr lang="en-US" sz="2400" b="1" i="1" dirty="0">
                <a:latin typeface="Arial" panose="020B0604020202020204" pitchFamily="34" charset="0"/>
                <a:cs typeface="Arial" panose="020B0604020202020204" pitchFamily="34" charset="0"/>
              </a:rPr>
              <a:t> ta </a:t>
            </a:r>
            <a:r>
              <a:rPr lang="en-US" sz="2400" b="1" i="1" dirty="0" err="1">
                <a:latin typeface="Arial" panose="020B0604020202020204" pitchFamily="34" charset="0"/>
                <a:cs typeface="Arial" panose="020B0604020202020204" pitchFamily="34" charset="0"/>
              </a:rPr>
              <a:t>để</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lại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thế</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giới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ấy</a:t>
            </a:r>
            <a:r>
              <a:rPr lang="en-US" sz="2400" b="1" i="1" dirty="0">
                <a:latin typeface="Arial" panose="020B0604020202020204" pitchFamily="34" charset="0"/>
                <a:cs typeface="Arial" panose="020B0604020202020204" pitchFamily="34" charset="0"/>
              </a:rPr>
              <a:t>.</a:t>
            </a:r>
          </a:p>
          <a:p>
            <a:pPr marL="0" indent="0" algn="r">
              <a:lnSpc>
                <a:spcPct val="100000"/>
              </a:lnSpc>
              <a:spcBef>
                <a:spcPts val="0"/>
              </a:spcBef>
              <a:buNone/>
            </a:pP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Phê</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đê</a:t>
            </a:r>
            <a:r>
              <a:rPr lang="en-US" sz="2400" b="1" dirty="0">
                <a:latin typeface="Arial" panose="020B0604020202020204" pitchFamily="34" charset="0"/>
                <a:cs typeface="Arial" panose="020B0604020202020204" pitchFamily="34" charset="0"/>
              </a:rPr>
              <a:t>-</a:t>
            </a:r>
            <a:r>
              <a:rPr lang="en-US" sz="2400" b="1" dirty="0" err="1">
                <a:latin typeface="Arial" panose="020B0604020202020204" pitchFamily="34" charset="0"/>
                <a:cs typeface="Arial" panose="020B0604020202020204" pitchFamily="34" charset="0"/>
              </a:rPr>
              <a:t>ri</a:t>
            </a:r>
            <a:r>
              <a:rPr lang="en-US" sz="2400" b="1" dirty="0">
                <a:latin typeface="Arial" panose="020B0604020202020204" pitchFamily="34" charset="0"/>
                <a:cs typeface="Arial" panose="020B0604020202020204" pitchFamily="34" charset="0"/>
              </a:rPr>
              <a:t>-ô May-o, </a:t>
            </a:r>
            <a:r>
              <a:rPr lang="en-US" sz="2400" b="1" i="1" dirty="0" err="1">
                <a:latin typeface="Arial" panose="020B0604020202020204" pitchFamily="34" charset="0"/>
                <a:cs typeface="Arial" panose="020B0604020202020204" pitchFamily="34" charset="0"/>
              </a:rPr>
              <a:t>Giáo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dục</a:t>
            </a:r>
            <a:r>
              <a:rPr lang="en-US" sz="2400" b="1" i="1" dirty="0">
                <a:latin typeface="Arial" panose="020B0604020202020204" pitchFamily="34" charset="0"/>
                <a:cs typeface="Arial" panose="020B0604020202020204" pitchFamily="34" charset="0"/>
              </a:rPr>
              <a:t> –</a:t>
            </a:r>
          </a:p>
          <a:p>
            <a:pPr marL="0" indent="0" algn="r">
              <a:lnSpc>
                <a:spcPct val="100000"/>
              </a:lnSpc>
              <a:spcBef>
                <a:spcPts val="0"/>
              </a:spcBef>
              <a:buNone/>
            </a:pPr>
            <a:r>
              <a:rPr lang="en-US" sz="2400" b="1" i="1" dirty="0" err="1">
                <a:latin typeface="Arial" panose="020B0604020202020204" pitchFamily="34" charset="0"/>
                <a:cs typeface="Arial" panose="020B0604020202020204" pitchFamily="34" charset="0"/>
              </a:rPr>
              <a:t>chìa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khóa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của</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tương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lai</a:t>
            </a:r>
            <a:r>
              <a:rPr lang="en-US" sz="2400" b="1" dirty="0">
                <a:latin typeface="Arial" panose="020B0604020202020204" pitchFamily="34" charset="0"/>
                <a:cs typeface="Arial" panose="020B0604020202020204" pitchFamily="34" charset="0"/>
              </a:rPr>
              <a:t>)</a:t>
            </a:r>
          </a:p>
        </p:txBody>
      </p:sp>
      <p:cxnSp>
        <p:nvCxnSpPr>
          <p:cNvPr id="8" name="Straight Connector 7"/>
          <p:cNvCxnSpPr/>
          <p:nvPr/>
        </p:nvCxnSpPr>
        <p:spPr>
          <a:xfrm>
            <a:off x="6096000" y="2132856"/>
            <a:ext cx="0" cy="446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82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up)">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up)">
                                      <p:cBhvr>
                                        <p:cTn id="25" dur="500"/>
                                        <p:tgtEl>
                                          <p:spTgt spid="6">
                                            <p:txEl>
                                              <p:pRg st="0" end="0"/>
                                            </p:txEl>
                                          </p:spTgt>
                                        </p:tgtEl>
                                      </p:cBhvr>
                                    </p:animEffect>
                                  </p:childTnLst>
                                </p:cTn>
                              </p:par>
                            </p:childTnLst>
                          </p:cTn>
                        </p:par>
                        <p:par>
                          <p:cTn id="26" fill="hold">
                            <p:stCondLst>
                              <p:cond delay="1000"/>
                            </p:stCondLst>
                            <p:childTnLst>
                              <p:par>
                                <p:cTn id="27" presetID="22" presetClass="entr" presetSubtype="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up)">
                                      <p:cBhvr>
                                        <p:cTn id="29" dur="500"/>
                                        <p:tgtEl>
                                          <p:spTgt spid="6">
                                            <p:txEl>
                                              <p:pRg st="1" end="1"/>
                                            </p:txEl>
                                          </p:spTgt>
                                        </p:tgtEl>
                                      </p:cBhvr>
                                    </p:animEffect>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up)">
                                      <p:cBhvr>
                                        <p:cTn id="33" dur="500"/>
                                        <p:tgtEl>
                                          <p:spTgt spid="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wipe(up)">
                                      <p:cBhvr>
                                        <p:cTn id="38" dur="500"/>
                                        <p:tgtEl>
                                          <p:spTgt spid="5">
                                            <p:txEl>
                                              <p:pRg st="4" end="4"/>
                                            </p:txEl>
                                          </p:spTgt>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wipe(up)">
                                      <p:cBhvr>
                                        <p:cTn id="42" dur="500"/>
                                        <p:tgtEl>
                                          <p:spTgt spid="5">
                                            <p:txEl>
                                              <p:pRg st="5" end="5"/>
                                            </p:txEl>
                                          </p:spTgt>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5">
                                            <p:txEl>
                                              <p:pRg st="6" end="6"/>
                                            </p:txEl>
                                          </p:spTgt>
                                        </p:tgtEl>
                                        <p:attrNameLst>
                                          <p:attrName>style.visibility</p:attrName>
                                        </p:attrNameLst>
                                      </p:cBhvr>
                                      <p:to>
                                        <p:strVal val="visible"/>
                                      </p:to>
                                    </p:set>
                                    <p:animEffect transition="in" filter="wipe(up)">
                                      <p:cBhvr>
                                        <p:cTn id="46" dur="500"/>
                                        <p:tgtEl>
                                          <p:spTgt spid="5">
                                            <p:txEl>
                                              <p:pRg st="6" end="6"/>
                                            </p:txEl>
                                          </p:spTgt>
                                        </p:tgtEl>
                                      </p:cBhvr>
                                    </p:animEffect>
                                  </p:childTnLst>
                                </p:cTn>
                              </p:par>
                            </p:childTnLst>
                          </p:cTn>
                        </p:par>
                        <p:par>
                          <p:cTn id="47" fill="hold">
                            <p:stCondLst>
                              <p:cond delay="1500"/>
                            </p:stCondLst>
                            <p:childTnLst>
                              <p:par>
                                <p:cTn id="48" presetID="22" presetClass="entr" presetSubtype="1" fill="hold" nodeType="after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par>
                          <p:cTn id="51" fill="hold">
                            <p:stCondLst>
                              <p:cond delay="2000"/>
                            </p:stCondLst>
                            <p:childTnLst>
                              <p:par>
                                <p:cTn id="52" presetID="22" presetClass="entr" presetSubtype="1" fill="hold" nodeType="after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wipe(up)">
                                      <p:cBhvr>
                                        <p:cTn id="54"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alpha val="57000"/>
          </a:srgbClr>
        </a:solidFill>
        <a:effectLst/>
      </p:bgPr>
    </p:bg>
    <p:spTree>
      <p:nvGrpSpPr>
        <p:cNvPr id="1" name=""/>
        <p:cNvGrpSpPr/>
        <p:nvPr/>
      </p:nvGrpSpPr>
      <p:grpSpPr>
        <a:xfrm>
          <a:off x="0" y="0"/>
          <a:ext cx="0" cy="0"/>
          <a:chOff x="0" y="0"/>
          <a:chExt cx="0" cy="0"/>
        </a:xfrm>
      </p:grpSpPr>
      <p:grpSp>
        <p:nvGrpSpPr>
          <p:cNvPr id="40992" name="Group 32"/>
          <p:cNvGrpSpPr>
            <a:grpSpLocks/>
          </p:cNvGrpSpPr>
          <p:nvPr/>
        </p:nvGrpSpPr>
        <p:grpSpPr bwMode="auto">
          <a:xfrm>
            <a:off x="1775520" y="1467271"/>
            <a:ext cx="2730502" cy="665162"/>
            <a:chOff x="1152" y="1275"/>
            <a:chExt cx="1720" cy="419"/>
          </a:xfrm>
        </p:grpSpPr>
        <p:grpSp>
          <p:nvGrpSpPr>
            <p:cNvPr id="40963" name="Group 3"/>
            <p:cNvGrpSpPr>
              <a:grpSpLocks/>
            </p:cNvGrpSpPr>
            <p:nvPr/>
          </p:nvGrpSpPr>
          <p:grpSpPr bwMode="auto">
            <a:xfrm>
              <a:off x="1152" y="1275"/>
              <a:ext cx="480" cy="419"/>
              <a:chOff x="1110" y="2656"/>
              <a:chExt cx="1549" cy="1351"/>
            </a:xfrm>
          </p:grpSpPr>
          <p:sp>
            <p:nvSpPr>
              <p:cNvPr id="40964"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65"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66" name="AutoShape 6"/>
              <p:cNvSpPr>
                <a:spLocks noChangeArrowheads="1"/>
              </p:cNvSpPr>
              <p:nvPr/>
            </p:nvSpPr>
            <p:spPr bwMode="gray">
              <a:xfrm>
                <a:off x="1200"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grpSp>
        <p:sp>
          <p:nvSpPr>
            <p:cNvPr id="40971" name="Line 11"/>
            <p:cNvSpPr>
              <a:spLocks noChangeShapeType="1"/>
            </p:cNvSpPr>
            <p:nvPr/>
          </p:nvSpPr>
          <p:spPr bwMode="auto">
            <a:xfrm flipV="1">
              <a:off x="1536" y="1653"/>
              <a:ext cx="1325" cy="6"/>
            </a:xfrm>
            <a:prstGeom prst="line">
              <a:avLst/>
            </a:prstGeom>
            <a:noFill/>
            <a:ln w="25400">
              <a:solidFill>
                <a:schemeClr val="bg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2" name="Text Box 12"/>
            <p:cNvSpPr txBox="1">
              <a:spLocks noChangeArrowheads="1"/>
            </p:cNvSpPr>
            <p:nvPr/>
          </p:nvSpPr>
          <p:spPr bwMode="auto">
            <a:xfrm>
              <a:off x="1728" y="1323"/>
              <a:ext cx="114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800" b="1" dirty="0" err="1" smtClean="0"/>
                <a:t>Khởi</a:t>
              </a:r>
              <a:r>
                <a:rPr lang="en-US" altLang="x-none" sz="2800" b="1" dirty="0" smtClean="0"/>
                <a:t> </a:t>
              </a:r>
              <a:r>
                <a:rPr lang="en-US" altLang="x-none" sz="2800" b="1" dirty="0" err="1" smtClean="0"/>
                <a:t>ngữ</a:t>
              </a:r>
              <a:endParaRPr lang="en-US" altLang="x-none" sz="2800" b="1" dirty="0"/>
            </a:p>
          </p:txBody>
        </p:sp>
        <p:sp>
          <p:nvSpPr>
            <p:cNvPr id="40973" name="Text Box 13"/>
            <p:cNvSpPr txBox="1">
              <a:spLocks noChangeArrowheads="1"/>
            </p:cNvSpPr>
            <p:nvPr/>
          </p:nvSpPr>
          <p:spPr bwMode="gray">
            <a:xfrm>
              <a:off x="1259" y="1337"/>
              <a:ext cx="2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2400" b="1" dirty="0">
                  <a:solidFill>
                    <a:schemeClr val="bg1"/>
                  </a:solidFill>
                  <a:effectLst>
                    <a:outerShdw blurRad="38100" dist="38100" dir="2700000" algn="tl">
                      <a:srgbClr val="000000">
                        <a:alpha val="43137"/>
                      </a:srgbClr>
                    </a:outerShdw>
                  </a:effectLst>
                </a:rPr>
                <a:t>A</a:t>
              </a:r>
            </a:p>
          </p:txBody>
        </p:sp>
      </p:grpSp>
      <p:grpSp>
        <p:nvGrpSpPr>
          <p:cNvPr id="40993" name="Group 33"/>
          <p:cNvGrpSpPr>
            <a:grpSpLocks/>
          </p:cNvGrpSpPr>
          <p:nvPr/>
        </p:nvGrpSpPr>
        <p:grpSpPr bwMode="auto">
          <a:xfrm>
            <a:off x="1775520" y="3028108"/>
            <a:ext cx="5154618" cy="665162"/>
            <a:chOff x="1152" y="1851"/>
            <a:chExt cx="3247" cy="419"/>
          </a:xfrm>
        </p:grpSpPr>
        <p:grpSp>
          <p:nvGrpSpPr>
            <p:cNvPr id="40967" name="Group 7"/>
            <p:cNvGrpSpPr>
              <a:grpSpLocks/>
            </p:cNvGrpSpPr>
            <p:nvPr/>
          </p:nvGrpSpPr>
          <p:grpSpPr bwMode="auto">
            <a:xfrm>
              <a:off x="1152" y="1851"/>
              <a:ext cx="480" cy="419"/>
              <a:chOff x="3174" y="2656"/>
              <a:chExt cx="1549" cy="1351"/>
            </a:xfrm>
          </p:grpSpPr>
          <p:sp>
            <p:nvSpPr>
              <p:cNvPr id="40968"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69"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0" name="AutoShape 10"/>
              <p:cNvSpPr>
                <a:spLocks noChangeArrowheads="1"/>
              </p:cNvSpPr>
              <p:nvPr/>
            </p:nvSpPr>
            <p:spPr bwMode="gray">
              <a:xfrm>
                <a:off x="3264" y="2736"/>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grpSp>
        <p:sp>
          <p:nvSpPr>
            <p:cNvPr id="40974" name="Line 14"/>
            <p:cNvSpPr>
              <a:spLocks noChangeShapeType="1"/>
            </p:cNvSpPr>
            <p:nvPr/>
          </p:nvSpPr>
          <p:spPr bwMode="auto">
            <a:xfrm flipV="1">
              <a:off x="1536" y="2224"/>
              <a:ext cx="2813" cy="11"/>
            </a:xfrm>
            <a:prstGeom prst="line">
              <a:avLst/>
            </a:prstGeom>
            <a:noFill/>
            <a:ln w="25400">
              <a:solidFill>
                <a:schemeClr val="bg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5" name="Text Box 15"/>
            <p:cNvSpPr txBox="1">
              <a:spLocks noChangeArrowheads="1"/>
            </p:cNvSpPr>
            <p:nvPr/>
          </p:nvSpPr>
          <p:spPr bwMode="auto">
            <a:xfrm>
              <a:off x="1728" y="1877"/>
              <a:ext cx="267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800" b="1" dirty="0" err="1" smtClean="0"/>
                <a:t>Các</a:t>
              </a:r>
              <a:r>
                <a:rPr lang="en-US" altLang="x-none" sz="2800" b="1" dirty="0" smtClean="0"/>
                <a:t> </a:t>
              </a:r>
              <a:r>
                <a:rPr lang="en-US" altLang="x-none" sz="2800" b="1" dirty="0" err="1" smtClean="0"/>
                <a:t>thành</a:t>
              </a:r>
              <a:r>
                <a:rPr lang="en-US" altLang="x-none" sz="2800" b="1" dirty="0" smtClean="0"/>
                <a:t> phần </a:t>
              </a:r>
              <a:r>
                <a:rPr lang="en-US" altLang="x-none" sz="2800" b="1" dirty="0" err="1" smtClean="0"/>
                <a:t>biệt</a:t>
              </a:r>
              <a:r>
                <a:rPr lang="en-US" altLang="x-none" sz="2800" b="1" dirty="0" smtClean="0"/>
                <a:t> </a:t>
              </a:r>
              <a:r>
                <a:rPr lang="en-US" altLang="x-none" sz="2800" b="1" dirty="0" err="1" smtClean="0"/>
                <a:t>lập</a:t>
              </a:r>
              <a:endParaRPr lang="en-US" altLang="x-none" sz="2800" b="1" dirty="0"/>
            </a:p>
          </p:txBody>
        </p:sp>
        <p:sp>
          <p:nvSpPr>
            <p:cNvPr id="40976" name="Text Box 16"/>
            <p:cNvSpPr txBox="1">
              <a:spLocks noChangeArrowheads="1"/>
            </p:cNvSpPr>
            <p:nvPr/>
          </p:nvSpPr>
          <p:spPr bwMode="gray">
            <a:xfrm>
              <a:off x="1259" y="1913"/>
              <a:ext cx="2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2400" b="1" dirty="0">
                  <a:solidFill>
                    <a:schemeClr val="bg1"/>
                  </a:solidFill>
                  <a:effectLst>
                    <a:outerShdw blurRad="38100" dist="38100" dir="2700000" algn="tl">
                      <a:srgbClr val="000000">
                        <a:alpha val="43137"/>
                      </a:srgbClr>
                    </a:outerShdw>
                  </a:effectLst>
                </a:rPr>
                <a:t>B</a:t>
              </a:r>
            </a:p>
          </p:txBody>
        </p:sp>
      </p:grpSp>
      <p:grpSp>
        <p:nvGrpSpPr>
          <p:cNvPr id="40994" name="Group 34"/>
          <p:cNvGrpSpPr>
            <a:grpSpLocks/>
          </p:cNvGrpSpPr>
          <p:nvPr/>
        </p:nvGrpSpPr>
        <p:grpSpPr bwMode="auto">
          <a:xfrm>
            <a:off x="1775520" y="5003287"/>
            <a:ext cx="2298700" cy="665162"/>
            <a:chOff x="1152" y="2413"/>
            <a:chExt cx="1448" cy="419"/>
          </a:xfrm>
        </p:grpSpPr>
        <p:grpSp>
          <p:nvGrpSpPr>
            <p:cNvPr id="40977" name="Group 17"/>
            <p:cNvGrpSpPr>
              <a:grpSpLocks/>
            </p:cNvGrpSpPr>
            <p:nvPr/>
          </p:nvGrpSpPr>
          <p:grpSpPr bwMode="auto">
            <a:xfrm>
              <a:off x="1152" y="2413"/>
              <a:ext cx="480" cy="419"/>
              <a:chOff x="1110" y="2656"/>
              <a:chExt cx="1549" cy="1351"/>
            </a:xfrm>
          </p:grpSpPr>
          <p:sp>
            <p:nvSpPr>
              <p:cNvPr id="40978"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9" name="AutoShape 1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80" name="AutoShape 20"/>
              <p:cNvSpPr>
                <a:spLocks noChangeArrowheads="1"/>
              </p:cNvSpPr>
              <p:nvPr/>
            </p:nvSpPr>
            <p:spPr bwMode="gray">
              <a:xfrm>
                <a:off x="1200"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grpSp>
        <p:sp>
          <p:nvSpPr>
            <p:cNvPr id="40985" name="Line 25"/>
            <p:cNvSpPr>
              <a:spLocks noChangeShapeType="1"/>
            </p:cNvSpPr>
            <p:nvPr/>
          </p:nvSpPr>
          <p:spPr bwMode="auto">
            <a:xfrm>
              <a:off x="1536" y="2797"/>
              <a:ext cx="1064" cy="1"/>
            </a:xfrm>
            <a:prstGeom prst="line">
              <a:avLst/>
            </a:prstGeom>
            <a:noFill/>
            <a:ln w="25400">
              <a:solidFill>
                <a:schemeClr val="bg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86" name="Text Box 26"/>
            <p:cNvSpPr txBox="1">
              <a:spLocks noChangeArrowheads="1"/>
            </p:cNvSpPr>
            <p:nvPr/>
          </p:nvSpPr>
          <p:spPr bwMode="auto">
            <a:xfrm>
              <a:off x="1728" y="2450"/>
              <a:ext cx="87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800" b="1" dirty="0" smtClean="0"/>
                <a:t>Bài </a:t>
              </a:r>
              <a:r>
                <a:rPr lang="en-US" altLang="x-none" sz="2800" b="1" dirty="0" err="1" smtClean="0"/>
                <a:t>tập</a:t>
              </a:r>
              <a:endParaRPr lang="en-US" altLang="x-none" sz="2800" b="1" i="1" dirty="0"/>
            </a:p>
          </p:txBody>
        </p:sp>
        <p:sp>
          <p:nvSpPr>
            <p:cNvPr id="40987" name="Text Box 27"/>
            <p:cNvSpPr txBox="1">
              <a:spLocks noChangeArrowheads="1"/>
            </p:cNvSpPr>
            <p:nvPr/>
          </p:nvSpPr>
          <p:spPr bwMode="gray">
            <a:xfrm>
              <a:off x="1259" y="2475"/>
              <a:ext cx="2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2400" b="1" dirty="0">
                  <a:solidFill>
                    <a:schemeClr val="bg1"/>
                  </a:solidFill>
                  <a:effectLst>
                    <a:outerShdw blurRad="38100" dist="38100" dir="2700000" algn="tl">
                      <a:srgbClr val="000000">
                        <a:alpha val="43137"/>
                      </a:srgbClr>
                    </a:outerShdw>
                  </a:effectLst>
                </a:rPr>
                <a:t>C</a:t>
              </a:r>
            </a:p>
          </p:txBody>
        </p:sp>
      </p:grpSp>
      <p:sp>
        <p:nvSpPr>
          <p:cNvPr id="3" name="Title 2"/>
          <p:cNvSpPr>
            <a:spLocks noGrp="1"/>
          </p:cNvSpPr>
          <p:nvPr>
            <p:ph type="title"/>
          </p:nvPr>
        </p:nvSpPr>
        <p:spPr>
          <a:xfrm>
            <a:off x="640532" y="188640"/>
            <a:ext cx="10515600" cy="1325563"/>
          </a:xfrm>
        </p:spPr>
        <p:txBody>
          <a:bodyPr>
            <a:normAutofit/>
          </a:bodyPr>
          <a:lstStyle/>
          <a:p>
            <a:pPr algn="ctr"/>
            <a:r>
              <a:rPr lang="en-US" sz="35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Bố</a:t>
            </a:r>
            <a:r>
              <a:rPr lang="en-US" sz="35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5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cục</a:t>
            </a:r>
            <a:r>
              <a:rPr lang="en-US" sz="35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5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5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5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học</a:t>
            </a:r>
            <a:r>
              <a:rPr lang="en-US" sz="35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5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p:cNvSpPr/>
          <p:nvPr/>
        </p:nvSpPr>
        <p:spPr>
          <a:xfrm>
            <a:off x="8035321" y="2259360"/>
            <a:ext cx="3204723" cy="461665"/>
          </a:xfrm>
          <a:prstGeom prst="rect">
            <a:avLst/>
          </a:prstGeom>
        </p:spPr>
        <p:txBody>
          <a:bodyPr wrap="none">
            <a:spAutoFit/>
          </a:bodyPr>
          <a:lstStyle/>
          <a:p>
            <a:pPr marL="0" indent="0">
              <a:buNone/>
            </a:pPr>
            <a:r>
              <a:rPr lang="en-US" sz="2400" b="1" dirty="0"/>
              <a:t>Thành phần </a:t>
            </a:r>
            <a:r>
              <a:rPr lang="en-US" sz="2400" b="1" dirty="0" err="1"/>
              <a:t>tình</a:t>
            </a:r>
            <a:r>
              <a:rPr lang="en-US" sz="2400" b="1" dirty="0"/>
              <a:t> </a:t>
            </a:r>
            <a:r>
              <a:rPr lang="en-US" sz="2400" b="1" dirty="0" err="1"/>
              <a:t>thái</a:t>
            </a:r>
            <a:endParaRPr lang="en-US" sz="2400" b="1" dirty="0"/>
          </a:p>
        </p:txBody>
      </p:sp>
      <p:sp>
        <p:nvSpPr>
          <p:cNvPr id="4" name="Rectangle 3"/>
          <p:cNvSpPr/>
          <p:nvPr/>
        </p:nvSpPr>
        <p:spPr>
          <a:xfrm>
            <a:off x="8096182" y="2961988"/>
            <a:ext cx="3361818" cy="461665"/>
          </a:xfrm>
          <a:prstGeom prst="rect">
            <a:avLst/>
          </a:prstGeom>
        </p:spPr>
        <p:txBody>
          <a:bodyPr wrap="none">
            <a:spAutoFit/>
          </a:bodyPr>
          <a:lstStyle/>
          <a:p>
            <a:pPr marL="0" indent="0">
              <a:buNone/>
            </a:pPr>
            <a:r>
              <a:rPr lang="en-US" sz="2400" b="1" dirty="0"/>
              <a:t>Thành phần </a:t>
            </a:r>
            <a:r>
              <a:rPr lang="en-US" sz="2400" b="1" dirty="0" err="1"/>
              <a:t>cảm</a:t>
            </a:r>
            <a:r>
              <a:rPr lang="en-US" sz="2400" b="1" dirty="0"/>
              <a:t> </a:t>
            </a:r>
            <a:r>
              <a:rPr lang="en-US" sz="2400" b="1" dirty="0" err="1"/>
              <a:t>thán</a:t>
            </a:r>
            <a:endParaRPr lang="en-US" sz="2400" b="1" dirty="0"/>
          </a:p>
        </p:txBody>
      </p:sp>
      <p:sp>
        <p:nvSpPr>
          <p:cNvPr id="5" name="Rectangle 4"/>
          <p:cNvSpPr/>
          <p:nvPr/>
        </p:nvSpPr>
        <p:spPr>
          <a:xfrm>
            <a:off x="8099489" y="3703874"/>
            <a:ext cx="3289683" cy="461665"/>
          </a:xfrm>
          <a:prstGeom prst="rect">
            <a:avLst/>
          </a:prstGeom>
        </p:spPr>
        <p:txBody>
          <a:bodyPr wrap="none">
            <a:spAutoFit/>
          </a:bodyPr>
          <a:lstStyle/>
          <a:p>
            <a:pPr marL="0" indent="0">
              <a:buNone/>
            </a:pPr>
            <a:r>
              <a:rPr lang="en-US" sz="2400" b="1" dirty="0"/>
              <a:t>Thành phần </a:t>
            </a:r>
            <a:r>
              <a:rPr lang="en-US" sz="2400" b="1" dirty="0" err="1" smtClean="0"/>
              <a:t>gọi</a:t>
            </a:r>
            <a:r>
              <a:rPr lang="en-US" sz="2400" b="1" dirty="0" smtClean="0"/>
              <a:t> - </a:t>
            </a:r>
            <a:r>
              <a:rPr lang="en-US" sz="2400" b="1" dirty="0" err="1" smtClean="0"/>
              <a:t>đáp</a:t>
            </a:r>
            <a:endParaRPr lang="en-US" sz="2400" b="1" dirty="0"/>
          </a:p>
        </p:txBody>
      </p:sp>
      <p:sp>
        <p:nvSpPr>
          <p:cNvPr id="6" name="Rectangle 5"/>
          <p:cNvSpPr/>
          <p:nvPr/>
        </p:nvSpPr>
        <p:spPr>
          <a:xfrm>
            <a:off x="8143222" y="4437112"/>
            <a:ext cx="3204723" cy="461665"/>
          </a:xfrm>
          <a:prstGeom prst="rect">
            <a:avLst/>
          </a:prstGeom>
        </p:spPr>
        <p:txBody>
          <a:bodyPr wrap="none">
            <a:spAutoFit/>
          </a:bodyPr>
          <a:lstStyle/>
          <a:p>
            <a:pPr marL="0" indent="0">
              <a:buNone/>
            </a:pPr>
            <a:r>
              <a:rPr lang="en-US" sz="2400" b="1" dirty="0"/>
              <a:t>Thành phần </a:t>
            </a:r>
            <a:r>
              <a:rPr lang="en-US" sz="2400" b="1" dirty="0" err="1"/>
              <a:t>phụ</a:t>
            </a:r>
            <a:r>
              <a:rPr lang="en-US" sz="2400" b="1" dirty="0"/>
              <a:t> </a:t>
            </a:r>
            <a:r>
              <a:rPr lang="en-US" sz="2400" b="1" dirty="0" err="1"/>
              <a:t>chú</a:t>
            </a:r>
            <a:endParaRPr lang="en-US" sz="2400" b="1" dirty="0"/>
          </a:p>
        </p:txBody>
      </p:sp>
      <p:cxnSp>
        <p:nvCxnSpPr>
          <p:cNvPr id="8" name="Straight Arrow Connector 7"/>
          <p:cNvCxnSpPr/>
          <p:nvPr/>
        </p:nvCxnSpPr>
        <p:spPr>
          <a:xfrm flipV="1">
            <a:off x="6930138" y="2490192"/>
            <a:ext cx="1105183" cy="63634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05162" y="3477506"/>
            <a:ext cx="1194327" cy="119043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4" idx="1"/>
          </p:cNvCxnSpPr>
          <p:nvPr/>
        </p:nvCxnSpPr>
        <p:spPr>
          <a:xfrm>
            <a:off x="6930138" y="3192820"/>
            <a:ext cx="1166044" cy="1"/>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40975" idx="3"/>
            <a:endCxn id="5" idx="1"/>
          </p:cNvCxnSpPr>
          <p:nvPr/>
        </p:nvCxnSpPr>
        <p:spPr>
          <a:xfrm>
            <a:off x="6930138" y="3331321"/>
            <a:ext cx="1169351" cy="60338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159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92"/>
                                        </p:tgtEl>
                                        <p:attrNameLst>
                                          <p:attrName>style.visibility</p:attrName>
                                        </p:attrNameLst>
                                      </p:cBhvr>
                                      <p:to>
                                        <p:strVal val="visible"/>
                                      </p:to>
                                    </p:set>
                                    <p:animEffect transition="in" filter="fade">
                                      <p:cBhvr>
                                        <p:cTn id="12" dur="1000"/>
                                        <p:tgtEl>
                                          <p:spTgt spid="40992"/>
                                        </p:tgtEl>
                                      </p:cBhvr>
                                    </p:animEffect>
                                    <p:anim calcmode="lin" valueType="num">
                                      <p:cBhvr>
                                        <p:cTn id="13" dur="1000" fill="hold"/>
                                        <p:tgtEl>
                                          <p:spTgt spid="40992"/>
                                        </p:tgtEl>
                                        <p:attrNameLst>
                                          <p:attrName>ppt_x</p:attrName>
                                        </p:attrNameLst>
                                      </p:cBhvr>
                                      <p:tavLst>
                                        <p:tav tm="0">
                                          <p:val>
                                            <p:strVal val="#ppt_x"/>
                                          </p:val>
                                        </p:tav>
                                        <p:tav tm="100000">
                                          <p:val>
                                            <p:strVal val="#ppt_x"/>
                                          </p:val>
                                        </p:tav>
                                      </p:tavLst>
                                    </p:anim>
                                    <p:anim calcmode="lin" valueType="num">
                                      <p:cBhvr>
                                        <p:cTn id="14" dur="1000" fill="hold"/>
                                        <p:tgtEl>
                                          <p:spTgt spid="4099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93"/>
                                        </p:tgtEl>
                                        <p:attrNameLst>
                                          <p:attrName>style.visibility</p:attrName>
                                        </p:attrNameLst>
                                      </p:cBhvr>
                                      <p:to>
                                        <p:strVal val="visible"/>
                                      </p:to>
                                    </p:set>
                                    <p:animEffect transition="in" filter="fade">
                                      <p:cBhvr>
                                        <p:cTn id="19" dur="1000"/>
                                        <p:tgtEl>
                                          <p:spTgt spid="40993"/>
                                        </p:tgtEl>
                                      </p:cBhvr>
                                    </p:animEffect>
                                    <p:anim calcmode="lin" valueType="num">
                                      <p:cBhvr>
                                        <p:cTn id="20" dur="1000" fill="hold"/>
                                        <p:tgtEl>
                                          <p:spTgt spid="40993"/>
                                        </p:tgtEl>
                                        <p:attrNameLst>
                                          <p:attrName>ppt_x</p:attrName>
                                        </p:attrNameLst>
                                      </p:cBhvr>
                                      <p:tavLst>
                                        <p:tav tm="0">
                                          <p:val>
                                            <p:strVal val="#ppt_x"/>
                                          </p:val>
                                        </p:tav>
                                        <p:tav tm="100000">
                                          <p:val>
                                            <p:strVal val="#ppt_x"/>
                                          </p:val>
                                        </p:tav>
                                      </p:tavLst>
                                    </p:anim>
                                    <p:anim calcmode="lin" valueType="num">
                                      <p:cBhvr>
                                        <p:cTn id="21" dur="1000" fill="hold"/>
                                        <p:tgtEl>
                                          <p:spTgt spid="4099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40994"/>
                                        </p:tgtEl>
                                        <p:attrNameLst>
                                          <p:attrName>style.visibility</p:attrName>
                                        </p:attrNameLst>
                                      </p:cBhvr>
                                      <p:to>
                                        <p:strVal val="visible"/>
                                      </p:to>
                                    </p:set>
                                    <p:animEffect transition="in" filter="fade">
                                      <p:cBhvr>
                                        <p:cTn id="58" dur="1000"/>
                                        <p:tgtEl>
                                          <p:spTgt spid="40994"/>
                                        </p:tgtEl>
                                      </p:cBhvr>
                                    </p:animEffect>
                                    <p:anim calcmode="lin" valueType="num">
                                      <p:cBhvr>
                                        <p:cTn id="59" dur="1000" fill="hold"/>
                                        <p:tgtEl>
                                          <p:spTgt spid="40994"/>
                                        </p:tgtEl>
                                        <p:attrNameLst>
                                          <p:attrName>ppt_x</p:attrName>
                                        </p:attrNameLst>
                                      </p:cBhvr>
                                      <p:tavLst>
                                        <p:tav tm="0">
                                          <p:val>
                                            <p:strVal val="#ppt_x"/>
                                          </p:val>
                                        </p:tav>
                                        <p:tav tm="100000">
                                          <p:val>
                                            <p:strVal val="#ppt_x"/>
                                          </p:val>
                                        </p:tav>
                                      </p:tavLst>
                                    </p:anim>
                                    <p:anim calcmode="lin" valueType="num">
                                      <p:cBhvr>
                                        <p:cTn id="60" dur="1000" fill="hold"/>
                                        <p:tgtEl>
                                          <p:spTgt spid="40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79376" y="1448782"/>
            <a:ext cx="7272808" cy="2268250"/>
          </a:xfrm>
          <a:ln w="28575">
            <a:solidFill>
              <a:srgbClr val="FFC000"/>
            </a:solidFill>
          </a:ln>
        </p:spPr>
        <p:txBody>
          <a:bodyPr>
            <a:noAutofit/>
          </a:bodyPr>
          <a:lstStyle/>
          <a:p>
            <a:pPr marL="0" indent="0" algn="just">
              <a:lnSpc>
                <a:spcPct val="150000"/>
              </a:lnSpc>
              <a:spcBef>
                <a:spcPts val="600"/>
              </a:spcBef>
              <a:buNone/>
            </a:pPr>
            <a:r>
              <a:rPr lang="en-US" b="1" dirty="0">
                <a:latin typeface="Arial" panose="020B0604020202020204" pitchFamily="34" charset="0"/>
                <a:cs typeface="Arial" panose="020B0604020202020204" pitchFamily="34" charset="0"/>
              </a:rPr>
              <a:t>a) </a:t>
            </a:r>
            <a:r>
              <a:rPr lang="en-US" b="1" i="1" dirty="0" err="1">
                <a:latin typeface="Arial" panose="020B0604020202020204" pitchFamily="34" charset="0"/>
                <a:cs typeface="Arial" panose="020B0604020202020204" pitchFamily="34" charset="0"/>
              </a:rPr>
              <a:t>Chúng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tôi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mọi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người</a:t>
            </a:r>
            <a:r>
              <a:rPr lang="en-US" b="1" i="1" dirty="0">
                <a:latin typeface="Arial" panose="020B0604020202020204" pitchFamily="34" charset="0"/>
                <a:cs typeface="Arial" panose="020B0604020202020204" pitchFamily="34" charset="0"/>
              </a:rPr>
              <a:t> – </a:t>
            </a:r>
            <a:r>
              <a:rPr lang="en-US" b="1" i="1" dirty="0" err="1">
                <a:latin typeface="Arial" panose="020B0604020202020204" pitchFamily="34" charset="0"/>
                <a:cs typeface="Arial" panose="020B0604020202020204" pitchFamily="34" charset="0"/>
              </a:rPr>
              <a:t>kể</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cả</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anh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đều</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tưởng</a:t>
            </a:r>
            <a:r>
              <a:rPr lang="en-US" b="1" i="1" dirty="0">
                <a:latin typeface="Arial" panose="020B0604020202020204" pitchFamily="34" charset="0"/>
                <a:cs typeface="Arial" panose="020B0604020202020204" pitchFamily="34" charset="0"/>
              </a:rPr>
              <a:t> con </a:t>
            </a:r>
            <a:r>
              <a:rPr lang="en-US" b="1" i="1" dirty="0" err="1">
                <a:latin typeface="Arial" panose="020B0604020202020204" pitchFamily="34" charset="0"/>
                <a:cs typeface="Arial" panose="020B0604020202020204" pitchFamily="34" charset="0"/>
              </a:rPr>
              <a:t>bé</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sẽ</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đứng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yên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đó</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thôi</a:t>
            </a:r>
            <a:r>
              <a:rPr lang="en-US" b="1" i="1" dirty="0">
                <a:latin typeface="Arial" panose="020B0604020202020204" pitchFamily="34" charset="0"/>
                <a:cs typeface="Arial" panose="020B0604020202020204" pitchFamily="34" charset="0"/>
              </a:rPr>
              <a:t>.</a:t>
            </a:r>
          </a:p>
          <a:p>
            <a:pPr marL="0" indent="0" algn="r">
              <a:lnSpc>
                <a:spcPct val="150000"/>
              </a:lnSpc>
              <a:spcBef>
                <a:spcPts val="600"/>
              </a:spcBef>
              <a:buNone/>
            </a:pPr>
            <a:r>
              <a:rPr lang="en-US" b="1" i="1" dirty="0" smtClean="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Nguyễn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Quang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Sáng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Chiếc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lược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ngà</a:t>
            </a:r>
            <a:r>
              <a:rPr lang="en-US" b="1" i="1" dirty="0" smtClean="0">
                <a:latin typeface="Arial" panose="020B0604020202020204" pitchFamily="34" charset="0"/>
                <a:cs typeface="Arial" panose="020B0604020202020204" pitchFamily="34" charset="0"/>
              </a:rPr>
              <a:t>)</a:t>
            </a:r>
            <a:endParaRPr lang="en-US" b="1" i="1" dirty="0">
              <a:latin typeface="Arial" panose="020B0604020202020204" pitchFamily="34" charset="0"/>
              <a:cs typeface="Arial" panose="020B0604020202020204" pitchFamily="34" charset="0"/>
            </a:endParaRPr>
          </a:p>
        </p:txBody>
      </p:sp>
      <p:sp>
        <p:nvSpPr>
          <p:cNvPr id="9" name="Right Arrow 8"/>
          <p:cNvSpPr/>
          <p:nvPr/>
        </p:nvSpPr>
        <p:spPr>
          <a:xfrm>
            <a:off x="7835056" y="2312875"/>
            <a:ext cx="709216" cy="5400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087888" y="2060848"/>
            <a:ext cx="16561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Content Placeholder 4"/>
          <p:cNvSpPr txBox="1">
            <a:spLocks/>
          </p:cNvSpPr>
          <p:nvPr/>
        </p:nvSpPr>
        <p:spPr>
          <a:xfrm>
            <a:off x="8616280" y="1450393"/>
            <a:ext cx="3215752" cy="2266639"/>
          </a:xfrm>
          <a:prstGeom prst="rect">
            <a:avLst/>
          </a:prstGeom>
          <a:ln w="28575">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00"/>
              </a:spcBef>
              <a:buNone/>
            </a:pPr>
            <a:r>
              <a:rPr lang="en-US" b="1" dirty="0">
                <a:latin typeface="Arial" panose="020B0604020202020204" pitchFamily="34" charset="0"/>
                <a:cs typeface="Arial" panose="020B0604020202020204" pitchFamily="34" charset="0"/>
              </a:rPr>
              <a:t>a) </a:t>
            </a:r>
            <a:r>
              <a:rPr lang="en-US" b="1" i="1" dirty="0" err="1">
                <a:solidFill>
                  <a:srgbClr val="FFFF00"/>
                </a:solidFill>
                <a:latin typeface="Arial" panose="020B0604020202020204" pitchFamily="34" charset="0"/>
                <a:cs typeface="Arial" panose="020B0604020202020204" pitchFamily="34" charset="0"/>
              </a:rPr>
              <a:t>kể</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cả</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anh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bổ</a:t>
            </a:r>
            <a:r>
              <a:rPr lang="en-US" b="1" dirty="0">
                <a:latin typeface="Arial" panose="020B0604020202020204" pitchFamily="34" charset="0"/>
                <a:cs typeface="Arial" panose="020B0604020202020204" pitchFamily="34" charset="0"/>
              </a:rPr>
              <a:t> sung </a:t>
            </a:r>
            <a:r>
              <a:rPr lang="en-US" b="1" dirty="0" err="1">
                <a:latin typeface="Arial" panose="020B0604020202020204" pitchFamily="34" charset="0"/>
                <a:cs typeface="Arial" panose="020B0604020202020204" pitchFamily="34" charset="0"/>
              </a:rPr>
              <a:t>cho</a:t>
            </a:r>
            <a:r>
              <a:rPr lang="en-US" b="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mọi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người</a:t>
            </a:r>
            <a:endParaRPr lang="en-US" b="1" i="1" dirty="0">
              <a:latin typeface="Arial" panose="020B0604020202020204" pitchFamily="34" charset="0"/>
              <a:cs typeface="Arial" panose="020B0604020202020204" pitchFamily="34" charset="0"/>
            </a:endParaRPr>
          </a:p>
          <a:p>
            <a:pPr marL="0" indent="0">
              <a:buNone/>
            </a:pPr>
            <a:endParaRPr lang="en-US" sz="2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8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up)">
                                      <p:cBhvr>
                                        <p:cTn id="3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07368" y="764704"/>
            <a:ext cx="7710288" cy="4752528"/>
          </a:xfrm>
          <a:ln w="28575">
            <a:solidFill>
              <a:srgbClr val="FFC000"/>
            </a:solidFill>
          </a:ln>
        </p:spPr>
        <p:txBody>
          <a:bodyPr>
            <a:noAutofit/>
          </a:bodyPr>
          <a:lstStyle/>
          <a:p>
            <a:pPr marL="0" indent="0" algn="just">
              <a:lnSpc>
                <a:spcPct val="100000"/>
              </a:lnSpc>
              <a:spcBef>
                <a:spcPts val="600"/>
              </a:spcBef>
              <a:buNone/>
            </a:pPr>
            <a:r>
              <a:rPr lang="en-US" b="1" dirty="0" smtClean="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Giáo</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dục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tức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là</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giải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phóng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Nó</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mở</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ra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cánh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cửa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dẫn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đến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hòa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bình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công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bằng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và</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công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lí</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Những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người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nắm</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giữ</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chìa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khóa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của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cánh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cửa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này</a:t>
            </a:r>
            <a:r>
              <a:rPr lang="en-US" b="1" i="1" dirty="0">
                <a:latin typeface="Arial" panose="020B0604020202020204" pitchFamily="34" charset="0"/>
                <a:cs typeface="Arial" panose="020B0604020202020204" pitchFamily="34" charset="0"/>
              </a:rPr>
              <a:t> </a:t>
            </a:r>
            <a:r>
              <a:rPr lang="en-US" b="1" i="1" dirty="0" smtClean="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thầy</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cô</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giáo</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bậc</a:t>
            </a:r>
            <a:r>
              <a:rPr lang="en-US" b="1" i="1" dirty="0">
                <a:latin typeface="Arial" panose="020B0604020202020204" pitchFamily="34" charset="0"/>
                <a:cs typeface="Arial" panose="020B0604020202020204" pitchFamily="34" charset="0"/>
              </a:rPr>
              <a:t> cha </a:t>
            </a:r>
            <a:r>
              <a:rPr lang="en-US" b="1" i="1" dirty="0" err="1">
                <a:latin typeface="Arial" panose="020B0604020202020204" pitchFamily="34" charset="0"/>
                <a:cs typeface="Arial" panose="020B0604020202020204" pitchFamily="34" charset="0"/>
              </a:rPr>
              <a:t>mẹ</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đặc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biệt</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là</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những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người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mẹ</a:t>
            </a:r>
            <a:r>
              <a:rPr lang="en-US" b="1" i="1" dirty="0">
                <a:latin typeface="Arial" panose="020B0604020202020204" pitchFamily="34" charset="0"/>
                <a:cs typeface="Arial" panose="020B0604020202020204" pitchFamily="34" charset="0"/>
              </a:rPr>
              <a:t> - </a:t>
            </a:r>
            <a:r>
              <a:rPr lang="en-US" b="1" i="1" dirty="0" err="1">
                <a:latin typeface="Arial" panose="020B0604020202020204" pitchFamily="34" charset="0"/>
                <a:cs typeface="Arial" panose="020B0604020202020204" pitchFamily="34" charset="0"/>
              </a:rPr>
              <a:t>gánh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một</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trách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nhiệm</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vô</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cùng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quan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trọng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bởi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vì</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thế</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giới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mà</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chúng</a:t>
            </a:r>
            <a:r>
              <a:rPr lang="en-US" b="1" i="1" dirty="0">
                <a:latin typeface="Arial" panose="020B0604020202020204" pitchFamily="34" charset="0"/>
                <a:cs typeface="Arial" panose="020B0604020202020204" pitchFamily="34" charset="0"/>
              </a:rPr>
              <a:t> ta </a:t>
            </a:r>
            <a:r>
              <a:rPr lang="en-US" b="1" i="1" dirty="0" err="1">
                <a:latin typeface="Arial" panose="020B0604020202020204" pitchFamily="34" charset="0"/>
                <a:cs typeface="Arial" panose="020B0604020202020204" pitchFamily="34" charset="0"/>
              </a:rPr>
              <a:t>để</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lại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cho</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thế</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hệ</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mai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sau</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sẽ</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tùy</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thuộc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vào</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những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trẻ</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em</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mà</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chúng</a:t>
            </a:r>
            <a:r>
              <a:rPr lang="en-US" b="1" i="1" dirty="0">
                <a:latin typeface="Arial" panose="020B0604020202020204" pitchFamily="34" charset="0"/>
                <a:cs typeface="Arial" panose="020B0604020202020204" pitchFamily="34" charset="0"/>
              </a:rPr>
              <a:t> ta </a:t>
            </a:r>
            <a:r>
              <a:rPr lang="en-US" b="1" i="1" dirty="0" err="1">
                <a:latin typeface="Arial" panose="020B0604020202020204" pitchFamily="34" charset="0"/>
                <a:cs typeface="Arial" panose="020B0604020202020204" pitchFamily="34" charset="0"/>
              </a:rPr>
              <a:t>để</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lại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cho</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thế</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giới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ấy</a:t>
            </a:r>
            <a:r>
              <a:rPr lang="en-US" b="1" i="1" dirty="0" smtClean="0">
                <a:latin typeface="Arial" panose="020B0604020202020204" pitchFamily="34" charset="0"/>
                <a:cs typeface="Arial" panose="020B0604020202020204" pitchFamily="34" charset="0"/>
              </a:rPr>
              <a:t>.</a:t>
            </a:r>
          </a:p>
          <a:p>
            <a:pPr marL="0" indent="0" algn="r">
              <a:lnSpc>
                <a:spcPct val="100000"/>
              </a:lnSpc>
              <a:spcBef>
                <a:spcPts val="600"/>
              </a:spcBef>
              <a:buNone/>
            </a:pPr>
            <a:r>
              <a:rPr lang="en-US" sz="2200" b="1" dirty="0" smtClean="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Phê</a:t>
            </a:r>
            <a:r>
              <a:rPr lang="en-US" sz="2200" b="1" dirty="0">
                <a:latin typeface="Arial" panose="020B0604020202020204" pitchFamily="34" charset="0"/>
                <a:cs typeface="Arial" panose="020B0604020202020204" pitchFamily="34" charset="0"/>
              </a:rPr>
              <a:t>-</a:t>
            </a:r>
            <a:r>
              <a:rPr lang="en-US" sz="2200" b="1" dirty="0" err="1">
                <a:latin typeface="Arial" panose="020B0604020202020204" pitchFamily="34" charset="0"/>
                <a:cs typeface="Arial" panose="020B0604020202020204" pitchFamily="34" charset="0"/>
              </a:rPr>
              <a:t>đê</a:t>
            </a:r>
            <a:r>
              <a:rPr lang="en-US" sz="2200" b="1" dirty="0">
                <a:latin typeface="Arial" panose="020B0604020202020204" pitchFamily="34" charset="0"/>
                <a:cs typeface="Arial" panose="020B0604020202020204" pitchFamily="34" charset="0"/>
              </a:rPr>
              <a:t>-</a:t>
            </a:r>
            <a:r>
              <a:rPr lang="en-US" sz="2200" b="1" dirty="0" err="1">
                <a:latin typeface="Arial" panose="020B0604020202020204" pitchFamily="34" charset="0"/>
                <a:cs typeface="Arial" panose="020B0604020202020204" pitchFamily="34" charset="0"/>
              </a:rPr>
              <a:t>ri</a:t>
            </a:r>
            <a:r>
              <a:rPr lang="en-US" sz="2200" b="1" dirty="0">
                <a:latin typeface="Arial" panose="020B0604020202020204" pitchFamily="34" charset="0"/>
                <a:cs typeface="Arial" panose="020B0604020202020204" pitchFamily="34" charset="0"/>
              </a:rPr>
              <a:t>-ô May-o, </a:t>
            </a:r>
            <a:r>
              <a:rPr lang="en-US" sz="2200" b="1" i="1" dirty="0" err="1">
                <a:latin typeface="Arial" panose="020B0604020202020204" pitchFamily="34" charset="0"/>
                <a:cs typeface="Arial" panose="020B0604020202020204" pitchFamily="34" charset="0"/>
              </a:rPr>
              <a:t>Giáo</a:t>
            </a:r>
            <a:r>
              <a:rPr lang="en-US" sz="2200" b="1" i="1" dirty="0">
                <a:latin typeface="Arial" panose="020B0604020202020204" pitchFamily="34" charset="0"/>
                <a:cs typeface="Arial" panose="020B0604020202020204" pitchFamily="34" charset="0"/>
              </a:rPr>
              <a:t> </a:t>
            </a:r>
            <a:r>
              <a:rPr lang="en-US" sz="2200" b="1" i="1" dirty="0" err="1" smtClean="0">
                <a:latin typeface="Arial" panose="020B0604020202020204" pitchFamily="34" charset="0"/>
                <a:cs typeface="Arial" panose="020B0604020202020204" pitchFamily="34" charset="0"/>
              </a:rPr>
              <a:t>dục-chìa</a:t>
            </a:r>
            <a:r>
              <a:rPr lang="en-US" sz="2200" b="1" i="1" dirty="0" smtClean="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khóa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của</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tương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lai</a:t>
            </a:r>
            <a:r>
              <a:rPr lang="en-US" b="1" dirty="0">
                <a:latin typeface="Arial" panose="020B0604020202020204" pitchFamily="34" charset="0"/>
                <a:cs typeface="Arial" panose="020B0604020202020204" pitchFamily="34" charset="0"/>
              </a:rPr>
              <a:t>)</a:t>
            </a:r>
          </a:p>
        </p:txBody>
      </p:sp>
      <p:sp>
        <p:nvSpPr>
          <p:cNvPr id="9" name="Right Arrow 8"/>
          <p:cNvSpPr/>
          <p:nvPr/>
        </p:nvSpPr>
        <p:spPr>
          <a:xfrm>
            <a:off x="8110902" y="3032954"/>
            <a:ext cx="429076" cy="5400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141480" y="2523376"/>
            <a:ext cx="375472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51384" y="2924944"/>
            <a:ext cx="72008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Content Placeholder 4"/>
          <p:cNvSpPr txBox="1">
            <a:spLocks/>
          </p:cNvSpPr>
          <p:nvPr/>
        </p:nvSpPr>
        <p:spPr>
          <a:xfrm>
            <a:off x="8544272" y="766315"/>
            <a:ext cx="3215752" cy="4750917"/>
          </a:xfrm>
          <a:prstGeom prst="rect">
            <a:avLst/>
          </a:prstGeom>
          <a:ln w="28575">
            <a:solidFill>
              <a:srgbClr val="FFC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b="1" dirty="0" smtClean="0">
                <a:latin typeface="Arial" panose="020B0604020202020204" pitchFamily="34" charset="0"/>
                <a:cs typeface="Arial" panose="020B0604020202020204" pitchFamily="34" charset="0"/>
              </a:rPr>
              <a:t>b</a:t>
            </a:r>
            <a:r>
              <a:rPr lang="en-US" b="1" dirty="0">
                <a:latin typeface="Arial" panose="020B0604020202020204" pitchFamily="34" charset="0"/>
                <a:cs typeface="Arial" panose="020B0604020202020204" pitchFamily="34" charset="0"/>
              </a:rPr>
              <a:t>)</a:t>
            </a:r>
            <a:r>
              <a:rPr lang="en-US" b="1" i="1" dirty="0">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các</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thầy</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cô</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giáo</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các</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bậc</a:t>
            </a:r>
            <a:r>
              <a:rPr lang="en-US" b="1" i="1" dirty="0">
                <a:solidFill>
                  <a:srgbClr val="FFFF00"/>
                </a:solidFill>
                <a:latin typeface="Arial" panose="020B0604020202020204" pitchFamily="34" charset="0"/>
                <a:cs typeface="Arial" panose="020B0604020202020204" pitchFamily="34" charset="0"/>
              </a:rPr>
              <a:t> cha </a:t>
            </a:r>
            <a:r>
              <a:rPr lang="en-US" b="1" i="1" dirty="0" err="1">
                <a:solidFill>
                  <a:srgbClr val="FFFF00"/>
                </a:solidFill>
                <a:latin typeface="Arial" panose="020B0604020202020204" pitchFamily="34" charset="0"/>
                <a:cs typeface="Arial" panose="020B0604020202020204" pitchFamily="34" charset="0"/>
              </a:rPr>
              <a:t>mẹ</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đặc</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biệt</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là</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những</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người</a:t>
            </a:r>
            <a:r>
              <a:rPr lang="en-US" b="1" i="1" dirty="0">
                <a:solidFill>
                  <a:srgbClr val="FFFF00"/>
                </a:solidFill>
                <a:latin typeface="Arial" panose="020B0604020202020204" pitchFamily="34" charset="0"/>
                <a:cs typeface="Arial" panose="020B0604020202020204" pitchFamily="34" charset="0"/>
              </a:rPr>
              <a:t> </a:t>
            </a:r>
            <a:r>
              <a:rPr lang="en-US" b="1" i="1" dirty="0" err="1" smtClean="0">
                <a:solidFill>
                  <a:srgbClr val="FFFF00"/>
                </a:solidFill>
                <a:latin typeface="Arial" panose="020B0604020202020204" pitchFamily="34" charset="0"/>
                <a:cs typeface="Arial" panose="020B0604020202020204" pitchFamily="34" charset="0"/>
              </a:rPr>
              <a:t>mẹ</a:t>
            </a:r>
            <a:r>
              <a:rPr lang="en-US" b="1" i="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bổ</a:t>
            </a:r>
            <a:r>
              <a:rPr lang="en-US" b="1" dirty="0">
                <a:latin typeface="Arial" panose="020B0604020202020204" pitchFamily="34" charset="0"/>
                <a:cs typeface="Arial" panose="020B0604020202020204" pitchFamily="34" charset="0"/>
              </a:rPr>
              <a:t> sung </a:t>
            </a:r>
            <a:r>
              <a:rPr lang="en-US" b="1" dirty="0" err="1">
                <a:latin typeface="Arial" panose="020B0604020202020204" pitchFamily="34" charset="0"/>
                <a:cs typeface="Arial" panose="020B0604020202020204" pitchFamily="34" charset="0"/>
              </a:rPr>
              <a:t>cho</a:t>
            </a:r>
            <a:r>
              <a:rPr lang="en-US" b="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Những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người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nắm</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giữ</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chìa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khóa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của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cánh</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cửa</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này</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33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up)">
                                      <p:cBhvr>
                                        <p:cTn id="3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79376" y="908720"/>
            <a:ext cx="7355680" cy="4932546"/>
          </a:xfrm>
          <a:ln w="28575">
            <a:solidFill>
              <a:srgbClr val="FFC000"/>
            </a:solidFill>
          </a:ln>
        </p:spPr>
        <p:txBody>
          <a:bodyPr>
            <a:noAutofit/>
          </a:bodyPr>
          <a:lstStyle/>
          <a:p>
            <a:pPr marL="0" indent="0" algn="just">
              <a:lnSpc>
                <a:spcPct val="150000"/>
              </a:lnSpc>
              <a:spcBef>
                <a:spcPts val="600"/>
              </a:spcBef>
              <a:buNone/>
            </a:pPr>
            <a:r>
              <a:rPr lang="en-US" b="1" dirty="0">
                <a:latin typeface="Arial" panose="020B0604020202020204" pitchFamily="34" charset="0"/>
                <a:cs typeface="Arial" panose="020B0604020202020204" pitchFamily="34" charset="0"/>
              </a:rPr>
              <a:t>d</a:t>
            </a:r>
            <a:r>
              <a:rPr lang="en-US" b="1" dirty="0" smtClean="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Cô</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bé</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nhà</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bên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có</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ai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ngờ</a:t>
            </a:r>
            <a:r>
              <a:rPr lang="en-US" b="1" i="1" dirty="0">
                <a:latin typeface="Arial" panose="020B0604020202020204" pitchFamily="34" charset="0"/>
                <a:cs typeface="Arial" panose="020B0604020202020204" pitchFamily="34" charset="0"/>
              </a:rPr>
              <a:t>)</a:t>
            </a:r>
          </a:p>
          <a:p>
            <a:pPr marL="0" indent="0" algn="just">
              <a:lnSpc>
                <a:spcPct val="150000"/>
              </a:lnSpc>
              <a:spcBef>
                <a:spcPts val="600"/>
              </a:spcBef>
              <a:buNone/>
            </a:pPr>
            <a:r>
              <a:rPr lang="en-US" b="1" i="1" dirty="0" err="1">
                <a:latin typeface="Arial" panose="020B0604020202020204" pitchFamily="34" charset="0"/>
                <a:cs typeface="Arial" panose="020B0604020202020204" pitchFamily="34" charset="0"/>
              </a:rPr>
              <a:t>Cũng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vào</a:t>
            </a:r>
            <a:r>
              <a:rPr lang="en-US" b="1" i="1" dirty="0">
                <a:latin typeface="Arial" panose="020B0604020202020204" pitchFamily="34" charset="0"/>
                <a:cs typeface="Arial" panose="020B0604020202020204" pitchFamily="34" charset="0"/>
              </a:rPr>
              <a:t> du </a:t>
            </a:r>
            <a:r>
              <a:rPr lang="en-US" b="1" i="1" dirty="0" err="1">
                <a:latin typeface="Arial" panose="020B0604020202020204" pitchFamily="34" charset="0"/>
                <a:cs typeface="Arial" panose="020B0604020202020204" pitchFamily="34" charset="0"/>
              </a:rPr>
              <a:t>kích</a:t>
            </a:r>
            <a:endParaRPr lang="en-US" b="1" i="1" dirty="0">
              <a:latin typeface="Arial" panose="020B0604020202020204" pitchFamily="34" charset="0"/>
              <a:cs typeface="Arial" panose="020B0604020202020204" pitchFamily="34" charset="0"/>
            </a:endParaRPr>
          </a:p>
          <a:p>
            <a:pPr marL="0" indent="0" algn="just">
              <a:lnSpc>
                <a:spcPct val="150000"/>
              </a:lnSpc>
              <a:spcBef>
                <a:spcPts val="600"/>
              </a:spcBef>
              <a:buNone/>
            </a:pPr>
            <a:r>
              <a:rPr lang="en-US" b="1" i="1" dirty="0" err="1">
                <a:latin typeface="Arial" panose="020B0604020202020204" pitchFamily="34" charset="0"/>
                <a:cs typeface="Arial" panose="020B0604020202020204" pitchFamily="34" charset="0"/>
              </a:rPr>
              <a:t>Hôm</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gặp</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tôi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vẫn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cười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khúc</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khích</a:t>
            </a:r>
            <a:endParaRPr lang="en-US" b="1" i="1" dirty="0">
              <a:latin typeface="Arial" panose="020B0604020202020204" pitchFamily="34" charset="0"/>
              <a:cs typeface="Arial" panose="020B0604020202020204" pitchFamily="34" charset="0"/>
            </a:endParaRPr>
          </a:p>
          <a:p>
            <a:pPr marL="0" indent="0" algn="just">
              <a:lnSpc>
                <a:spcPct val="150000"/>
              </a:lnSpc>
              <a:spcBef>
                <a:spcPts val="600"/>
              </a:spcBef>
              <a:buNone/>
            </a:pPr>
            <a:r>
              <a:rPr lang="en-US" b="1" i="1" dirty="0" err="1">
                <a:latin typeface="Arial" panose="020B0604020202020204" pitchFamily="34" charset="0"/>
                <a:cs typeface="Arial" panose="020B0604020202020204" pitchFamily="34" charset="0"/>
              </a:rPr>
              <a:t>Mắt</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đen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tròn</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thương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thương</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quá</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đi</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thôi</a:t>
            </a:r>
            <a:r>
              <a:rPr lang="en-US" b="1" i="1" dirty="0" smtClean="0">
                <a:latin typeface="Arial" panose="020B0604020202020204" pitchFamily="34" charset="0"/>
                <a:cs typeface="Arial" panose="020B0604020202020204" pitchFamily="34" charset="0"/>
              </a:rPr>
              <a:t>).</a:t>
            </a:r>
            <a:endParaRPr lang="en-US" b="1" i="1" dirty="0">
              <a:latin typeface="Arial" panose="020B0604020202020204" pitchFamily="34" charset="0"/>
              <a:cs typeface="Arial" panose="020B0604020202020204" pitchFamily="34" charset="0"/>
            </a:endParaRPr>
          </a:p>
          <a:p>
            <a:pPr marL="0" indent="0" algn="r">
              <a:lnSpc>
                <a:spcPct val="150000"/>
              </a:lnSpc>
              <a:spcBef>
                <a:spcPts val="600"/>
              </a:spcBef>
              <a:buNone/>
            </a:pPr>
            <a:r>
              <a:rPr lang="en-US" b="1" dirty="0" smtClean="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Giang</a:t>
            </a:r>
            <a:r>
              <a:rPr lang="en-US" b="1" dirty="0">
                <a:latin typeface="Arial" panose="020B0604020202020204" pitchFamily="34" charset="0"/>
                <a:cs typeface="Arial" panose="020B0604020202020204" pitchFamily="34" charset="0"/>
              </a:rPr>
              <a:t> Nam</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Quê</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hương</a:t>
            </a:r>
            <a:r>
              <a:rPr lang="en-US" b="1" dirty="0">
                <a:latin typeface="Arial" panose="020B0604020202020204" pitchFamily="34" charset="0"/>
                <a:cs typeface="Arial" panose="020B0604020202020204" pitchFamily="34" charset="0"/>
              </a:rPr>
              <a:t>)</a:t>
            </a:r>
          </a:p>
        </p:txBody>
      </p:sp>
      <p:sp>
        <p:nvSpPr>
          <p:cNvPr id="9" name="Right Arrow 8"/>
          <p:cNvSpPr/>
          <p:nvPr/>
        </p:nvSpPr>
        <p:spPr>
          <a:xfrm>
            <a:off x="7835056" y="3068957"/>
            <a:ext cx="709216" cy="5400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3575720" y="1592794"/>
            <a:ext cx="165618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Content Placeholder 4"/>
          <p:cNvSpPr txBox="1">
            <a:spLocks/>
          </p:cNvSpPr>
          <p:nvPr/>
        </p:nvSpPr>
        <p:spPr>
          <a:xfrm>
            <a:off x="8616280" y="910331"/>
            <a:ext cx="3215752" cy="4930935"/>
          </a:xfrm>
          <a:prstGeom prst="rect">
            <a:avLst/>
          </a:prstGeom>
          <a:ln w="28575">
            <a:solidFill>
              <a:srgbClr val="FFC0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600"/>
              </a:spcBef>
              <a:buNone/>
            </a:pPr>
            <a:r>
              <a:rPr lang="en-US" b="1" dirty="0">
                <a:latin typeface="Arial" panose="020B0604020202020204" pitchFamily="34" charset="0"/>
                <a:cs typeface="Arial" panose="020B0604020202020204" pitchFamily="34" charset="0"/>
              </a:rPr>
              <a:t>d</a:t>
            </a:r>
            <a:r>
              <a:rPr lang="en-US" b="1" dirty="0" smtClean="0">
                <a:latin typeface="Arial" panose="020B0604020202020204" pitchFamily="34" charset="0"/>
                <a:cs typeface="Arial" panose="020B0604020202020204" pitchFamily="34" charset="0"/>
              </a:rPr>
              <a:t>) </a:t>
            </a:r>
            <a:r>
              <a:rPr lang="en-US" b="1" i="1" dirty="0" err="1" smtClean="0">
                <a:solidFill>
                  <a:srgbClr val="FFFF00"/>
                </a:solidFill>
                <a:latin typeface="Arial" panose="020B0604020202020204" pitchFamily="34" charset="0"/>
                <a:cs typeface="Arial" panose="020B0604020202020204" pitchFamily="34" charset="0"/>
              </a:rPr>
              <a:t>có</a:t>
            </a:r>
            <a:r>
              <a:rPr lang="en-US" b="1" i="1" dirty="0" smtClean="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ai</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ngờ</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thương</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thương</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quá</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đi</a:t>
            </a:r>
            <a:r>
              <a:rPr lang="en-US" b="1" i="1" dirty="0">
                <a:solidFill>
                  <a:srgbClr val="FFFF00"/>
                </a:solidFill>
                <a:latin typeface="Arial" panose="020B0604020202020204" pitchFamily="34" charset="0"/>
                <a:cs typeface="Arial" panose="020B0604020202020204" pitchFamily="34" charset="0"/>
              </a:rPr>
              <a:t> </a:t>
            </a:r>
            <a:r>
              <a:rPr lang="en-US" b="1" i="1" dirty="0" err="1">
                <a:solidFill>
                  <a:srgbClr val="FFFF00"/>
                </a:solidFill>
                <a:latin typeface="Arial" panose="020B0604020202020204" pitchFamily="34" charset="0"/>
                <a:cs typeface="Arial" panose="020B0604020202020204" pitchFamily="34" charset="0"/>
              </a:rPr>
              <a:t>thôi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trình</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bày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thái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độ</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của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người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đang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nói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trước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việc</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sự</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vật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nêu</a:t>
            </a:r>
            <a:r>
              <a:rPr lang="en-US" b="1" dirty="0">
                <a:latin typeface="Arial" panose="020B0604020202020204" pitchFamily="34" charset="0"/>
                <a:cs typeface="Arial" panose="020B0604020202020204" pitchFamily="34" charset="0"/>
              </a:rPr>
              <a:t> ở </a:t>
            </a:r>
            <a:r>
              <a:rPr lang="en-US" b="1" dirty="0" err="1">
                <a:latin typeface="Arial" panose="020B0604020202020204" pitchFamily="34" charset="0"/>
                <a:cs typeface="Arial" panose="020B0604020202020204" pitchFamily="34" charset="0"/>
              </a:rPr>
              <a:t>trong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câu</a:t>
            </a:r>
            <a:r>
              <a:rPr lang="en-US" b="1" dirty="0">
                <a:latin typeface="Arial" panose="020B0604020202020204" pitchFamily="34" charset="0"/>
                <a:cs typeface="Arial" panose="020B0604020202020204" pitchFamily="34" charset="0"/>
              </a:rPr>
              <a:t>.</a:t>
            </a:r>
          </a:p>
          <a:p>
            <a:pPr marL="0" indent="0">
              <a:buNone/>
            </a:pPr>
            <a:endParaRPr lang="en-US" sz="2600" b="1" i="1" dirty="0">
              <a:latin typeface="Arial" panose="020B0604020202020204" pitchFamily="34" charset="0"/>
              <a:cs typeface="Arial" panose="020B0604020202020204" pitchFamily="34" charset="0"/>
            </a:endParaRPr>
          </a:p>
        </p:txBody>
      </p:sp>
      <p:cxnSp>
        <p:nvCxnSpPr>
          <p:cNvPr id="7" name="Straight Connector 6"/>
          <p:cNvCxnSpPr/>
          <p:nvPr/>
        </p:nvCxnSpPr>
        <p:spPr>
          <a:xfrm>
            <a:off x="2927648" y="3753034"/>
            <a:ext cx="453650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animEffect transition="in" filter="wipe(up)">
                                      <p:cBhvr>
                                        <p:cTn id="4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bwMode="auto">
          <a:xfrm>
            <a:off x="0" y="-27384"/>
            <a:ext cx="12192000" cy="1066795"/>
          </a:xfrm>
          <a:prstGeom prst="rect">
            <a:avLst/>
          </a:prstGeom>
          <a:solidFill>
            <a:schemeClr val="accent2"/>
          </a:solidFill>
          <a:ln>
            <a:noFill/>
          </a:ln>
          <a:extLst/>
        </p:spPr>
        <p:txBody>
          <a:bodyPr anchor="ctr"/>
          <a:lstStyle>
            <a:lvl1pPr>
              <a:spcBef>
                <a:spcPct val="20000"/>
              </a:spcBef>
              <a:buChar char="•"/>
              <a:defRPr sz="3200">
                <a:solidFill>
                  <a:schemeClr val="tx1"/>
                </a:solidFill>
                <a:latin typeface="Trebuchet MS" panose="020B0603020202020204" pitchFamily="34" charset="0"/>
              </a:defRPr>
            </a:lvl1pPr>
            <a:lvl2pPr marL="742950" indent="-285750">
              <a:spcBef>
                <a:spcPct val="20000"/>
              </a:spcBef>
              <a:buChar char="–"/>
              <a:defRPr sz="28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2000">
                <a:solidFill>
                  <a:schemeClr val="tx1"/>
                </a:solidFill>
                <a:latin typeface="Trebuchet MS" panose="020B0603020202020204" pitchFamily="34" charset="0"/>
              </a:defRPr>
            </a:lvl4pPr>
            <a:lvl5pPr marL="2057400" indent="-228600">
              <a:spcBef>
                <a:spcPct val="20000"/>
              </a:spcBef>
              <a:buChar char="»"/>
              <a:defRPr sz="20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20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20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20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2000">
                <a:solidFill>
                  <a:schemeClr val="tx1"/>
                </a:solidFill>
                <a:latin typeface="Trebuchet MS" panose="020B0603020202020204" pitchFamily="34" charset="0"/>
              </a:defRPr>
            </a:lvl9pPr>
          </a:lstStyle>
          <a:p>
            <a:pPr>
              <a:buNone/>
            </a:pPr>
            <a:r>
              <a:rPr lang="en-US" sz="2500" b="1" dirty="0">
                <a:latin typeface="Arial Hebrew Scholar"/>
                <a:cs typeface="Arial" panose="020B0604020202020204" pitchFamily="34" charset="0"/>
              </a:rPr>
              <a:t>	</a:t>
            </a:r>
            <a:r>
              <a:rPr lang="en-US" sz="2800" b="1" dirty="0" smtClean="0">
                <a:solidFill>
                  <a:srgbClr val="0000CC"/>
                </a:solidFill>
                <a:latin typeface="Arial" panose="020B0604020202020204" pitchFamily="34" charset="0"/>
                <a:cs typeface="Arial" panose="020B0604020202020204" pitchFamily="34" charset="0"/>
              </a:rPr>
              <a:t>V. </a:t>
            </a:r>
            <a:r>
              <a:rPr lang="en-US" sz="2800" b="1" dirty="0" err="1" smtClean="0">
                <a:solidFill>
                  <a:srgbClr val="0000CC"/>
                </a:solidFill>
                <a:latin typeface="Arial" panose="020B0604020202020204" pitchFamily="34" charset="0"/>
                <a:cs typeface="Arial" panose="020B0604020202020204" pitchFamily="34" charset="0"/>
              </a:rPr>
              <a:t>Luyện</a:t>
            </a:r>
            <a:r>
              <a:rPr lang="en-US" sz="2800" b="1" dirty="0" smtClean="0">
                <a:solidFill>
                  <a:srgbClr val="0000CC"/>
                </a:solidFill>
                <a:latin typeface="Arial" panose="020B0604020202020204" pitchFamily="34" charset="0"/>
                <a:cs typeface="Arial" panose="020B0604020202020204" pitchFamily="34" charset="0"/>
              </a:rPr>
              <a:t> </a:t>
            </a:r>
            <a:r>
              <a:rPr lang="en-US" sz="2800" b="1" dirty="0" err="1" smtClean="0">
                <a:solidFill>
                  <a:srgbClr val="0000CC"/>
                </a:solidFill>
                <a:latin typeface="Arial" panose="020B0604020202020204" pitchFamily="34" charset="0"/>
                <a:cs typeface="Arial" panose="020B0604020202020204" pitchFamily="34" charset="0"/>
              </a:rPr>
              <a:t>tập</a:t>
            </a:r>
            <a:r>
              <a:rPr lang="en-US" sz="2800" b="1" dirty="0" smtClean="0">
                <a:solidFill>
                  <a:srgbClr val="0000CC"/>
                </a:solidFill>
                <a:latin typeface="Arial" panose="020B0604020202020204" pitchFamily="34" charset="0"/>
                <a:cs typeface="Arial" panose="020B0604020202020204" pitchFamily="34" charset="0"/>
              </a:rPr>
              <a:t> (SGK </a:t>
            </a:r>
            <a:r>
              <a:rPr lang="en-US" sz="2800" b="1" dirty="0" err="1" smtClean="0">
                <a:solidFill>
                  <a:srgbClr val="0000CC"/>
                </a:solidFill>
                <a:latin typeface="Arial" panose="020B0604020202020204" pitchFamily="34" charset="0"/>
                <a:cs typeface="Arial" panose="020B0604020202020204" pitchFamily="34" charset="0"/>
              </a:rPr>
              <a:t>trang</a:t>
            </a:r>
            <a:r>
              <a:rPr lang="en-US" sz="2800" b="1" dirty="0" smtClean="0">
                <a:solidFill>
                  <a:srgbClr val="0000CC"/>
                </a:solidFill>
                <a:latin typeface="Arial" panose="020B0604020202020204" pitchFamily="34" charset="0"/>
                <a:cs typeface="Arial" panose="020B0604020202020204" pitchFamily="34" charset="0"/>
              </a:rPr>
              <a:t> 109)</a:t>
            </a:r>
            <a:endParaRPr lang="en-US" sz="2800" dirty="0">
              <a:solidFill>
                <a:srgbClr val="0000CC"/>
              </a:solidFill>
              <a:latin typeface="Arial" panose="020B0604020202020204" pitchFamily="34" charset="0"/>
              <a:cs typeface="Arial" panose="020B0604020202020204" pitchFamily="34" charset="0"/>
            </a:endParaRPr>
          </a:p>
        </p:txBody>
      </p:sp>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4" name="Rectangle 3"/>
          <p:cNvSpPr/>
          <p:nvPr/>
        </p:nvSpPr>
        <p:spPr>
          <a:xfrm>
            <a:off x="560986" y="1052736"/>
            <a:ext cx="11151638" cy="5740033"/>
          </a:xfrm>
          <a:prstGeom prst="rect">
            <a:avLst/>
          </a:prstGeom>
        </p:spPr>
        <p:txBody>
          <a:bodyPr wrap="square">
            <a:spAutoFit/>
          </a:bodyPr>
          <a:lstStyle/>
          <a:p>
            <a:pPr algn="just">
              <a:spcBef>
                <a:spcPts val="1200"/>
              </a:spcBef>
            </a:pPr>
            <a:r>
              <a:rPr lang="en-US" sz="2400" b="1" dirty="0" smtClean="0">
                <a:solidFill>
                  <a:srgbClr val="FFFF00"/>
                </a:solidFill>
              </a:rPr>
              <a:t>1. </a:t>
            </a:r>
            <a:r>
              <a:rPr lang="vi-VN" sz="2400" b="1" dirty="0">
                <a:solidFill>
                  <a:srgbClr val="FFFF00"/>
                </a:solidFill>
              </a:rPr>
              <a:t>Hãy cho biết mỗi từ ngữ được </a:t>
            </a:r>
            <a:r>
              <a:rPr lang="vi-VN" sz="2400" b="1">
                <a:solidFill>
                  <a:srgbClr val="FFFF00"/>
                </a:solidFill>
              </a:rPr>
              <a:t>gạch </a:t>
            </a:r>
            <a:r>
              <a:rPr lang="en-US" sz="2400" b="1" smtClean="0">
                <a:solidFill>
                  <a:srgbClr val="FFFF00"/>
                </a:solidFill>
              </a:rPr>
              <a:t>chân</a:t>
            </a:r>
            <a:r>
              <a:rPr lang="vi-VN" sz="2400" b="1" smtClean="0">
                <a:solidFill>
                  <a:srgbClr val="FFFF00"/>
                </a:solidFill>
              </a:rPr>
              <a:t> </a:t>
            </a:r>
            <a:r>
              <a:rPr lang="vi-VN" sz="2400" b="1" dirty="0">
                <a:solidFill>
                  <a:srgbClr val="FFFF00"/>
                </a:solidFill>
              </a:rPr>
              <a:t>trong các đoạn trích sau đây là thành phần gì của </a:t>
            </a:r>
            <a:r>
              <a:rPr lang="vi-VN" sz="2400" b="1" dirty="0" smtClean="0">
                <a:solidFill>
                  <a:srgbClr val="FFFF00"/>
                </a:solidFill>
              </a:rPr>
              <a:t>câu.</a:t>
            </a:r>
            <a:endParaRPr lang="en-US" sz="2400" b="1" dirty="0">
              <a:solidFill>
                <a:srgbClr val="FFFF00"/>
              </a:solidFill>
            </a:endParaRPr>
          </a:p>
          <a:p>
            <a:pPr marL="0" indent="0" algn="just">
              <a:spcBef>
                <a:spcPts val="1200"/>
              </a:spcBef>
              <a:buNone/>
            </a:pPr>
            <a:r>
              <a:rPr lang="en-US" altLang="en-US" sz="2400" b="1" dirty="0">
                <a:latin typeface="Arial" panose="020B0604020202020204" pitchFamily="34" charset="0"/>
                <a:cs typeface="Arial" panose="020B0604020202020204" pitchFamily="34" charset="0"/>
              </a:rPr>
              <a:t>b)</a:t>
            </a:r>
            <a:r>
              <a:rPr lang="en-US" altLang="en-US" sz="2400" b="1" i="1" dirty="0">
                <a:latin typeface="Arial" panose="020B0604020202020204" pitchFamily="34" charset="0"/>
                <a:cs typeface="Arial" panose="020B0604020202020204" pitchFamily="34" charset="0"/>
              </a:rPr>
              <a:t> Tim </a:t>
            </a:r>
            <a:r>
              <a:rPr lang="en-US" altLang="en-US" sz="2400" b="1" i="1" dirty="0" err="1">
                <a:latin typeface="Arial" panose="020B0604020202020204" pitchFamily="34" charset="0"/>
                <a:cs typeface="Arial" panose="020B0604020202020204" pitchFamily="34" charset="0"/>
              </a:rPr>
              <a:t>tôi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đập</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không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rõ</a:t>
            </a:r>
            <a:r>
              <a:rPr lang="en-US" altLang="en-US" sz="2400" b="1" i="1" dirty="0">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Dường</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như</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vật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duy</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nhất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vẫn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bình</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tĩnh</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phớt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lờ</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mọi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biến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động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chung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là</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chiếc</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kim</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đồng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hồ</a:t>
            </a:r>
            <a:r>
              <a:rPr lang="en-US" altLang="en-US" sz="2400" b="1" i="1" dirty="0" smtClean="0">
                <a:latin typeface="Arial" panose="020B0604020202020204" pitchFamily="34" charset="0"/>
                <a:cs typeface="Arial" panose="020B0604020202020204" pitchFamily="34" charset="0"/>
              </a:rPr>
              <a:t>.</a:t>
            </a:r>
          </a:p>
          <a:p>
            <a:pPr marL="0" indent="0" algn="r">
              <a:spcBef>
                <a:spcPts val="1200"/>
              </a:spcBef>
              <a:buNone/>
            </a:pPr>
            <a:r>
              <a:rPr lang="en-US" altLang="en-US" sz="2400" b="1" i="1" dirty="0">
                <a:latin typeface="Arial" panose="020B0604020202020204" pitchFamily="34" charset="0"/>
                <a:cs typeface="Arial" panose="020B0604020202020204" pitchFamily="34" charset="0"/>
              </a:rPr>
              <a:t>	</a:t>
            </a:r>
            <a:r>
              <a:rPr lang="en-US" altLang="en-US" sz="2400" b="1" i="1" dirty="0" smtClean="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a:t>
            </a:r>
            <a:r>
              <a:rPr lang="en-US" altLang="en-US" sz="2400" b="1" dirty="0" err="1">
                <a:latin typeface="Arial" panose="020B0604020202020204" pitchFamily="34" charset="0"/>
                <a:cs typeface="Arial" panose="020B0604020202020204" pitchFamily="34" charset="0"/>
              </a:rPr>
              <a:t>Lê</a:t>
            </a:r>
            <a:r>
              <a:rPr lang="en-US" altLang="en-US" sz="2400" b="1" dirty="0">
                <a:latin typeface="Arial" panose="020B0604020202020204" pitchFamily="34" charset="0"/>
                <a:cs typeface="Arial" panose="020B0604020202020204" pitchFamily="34" charset="0"/>
              </a:rPr>
              <a:t> Minh </a:t>
            </a:r>
            <a:r>
              <a:rPr lang="en-US" altLang="en-US" sz="2400" b="1" dirty="0" err="1">
                <a:latin typeface="Arial" panose="020B0604020202020204" pitchFamily="34" charset="0"/>
                <a:cs typeface="Arial" panose="020B0604020202020204" pitchFamily="34" charset="0"/>
              </a:rPr>
              <a:t>Khuê</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Những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ngôi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sao</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xa</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xôi</a:t>
            </a:r>
            <a:r>
              <a:rPr lang="en-US" altLang="en-US" sz="2400" b="1" dirty="0">
                <a:latin typeface="Arial" panose="020B0604020202020204" pitchFamily="34" charset="0"/>
                <a:cs typeface="Arial" panose="020B0604020202020204" pitchFamily="34" charset="0"/>
              </a:rPr>
              <a:t>)</a:t>
            </a:r>
          </a:p>
          <a:p>
            <a:pPr marL="0" indent="0" algn="just">
              <a:spcBef>
                <a:spcPts val="1200"/>
              </a:spcBef>
              <a:buNone/>
            </a:pPr>
            <a:r>
              <a:rPr lang="en-US" altLang="en-US" sz="2400" b="1" dirty="0">
                <a:latin typeface="Arial" panose="020B0604020202020204" pitchFamily="34" charset="0"/>
                <a:cs typeface="Arial" panose="020B0604020202020204" pitchFamily="34" charset="0"/>
              </a:rPr>
              <a:t>c)</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Đến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lượt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cô</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gái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từ</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biệt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Cô</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chìa</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tay</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ra</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cho</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anh</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nắm</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cẩn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trọng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rõ</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ràng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như</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người</a:t>
            </a:r>
            <a:r>
              <a:rPr lang="en-US" altLang="en-US" sz="2400" b="1" i="1" dirty="0">
                <a:latin typeface="Arial" panose="020B0604020202020204" pitchFamily="34" charset="0"/>
                <a:cs typeface="Arial" panose="020B0604020202020204" pitchFamily="34" charset="0"/>
              </a:rPr>
              <a:t> ta </a:t>
            </a:r>
            <a:r>
              <a:rPr lang="en-US" altLang="en-US" sz="2400" b="1" i="1" dirty="0" err="1">
                <a:latin typeface="Arial" panose="020B0604020202020204" pitchFamily="34" charset="0"/>
                <a:cs typeface="Arial" panose="020B0604020202020204" pitchFamily="34" charset="0"/>
              </a:rPr>
              <a:t>cho</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nhau</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cái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gì</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chứ</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không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phải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là</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cái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bắt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tay</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Cô</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nhìn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thẳng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vào</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mắt</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anh</a:t>
            </a:r>
            <a:r>
              <a:rPr lang="en-US" altLang="en-US" sz="2400" b="1" i="1" dirty="0">
                <a:latin typeface="Arial" panose="020B0604020202020204" pitchFamily="34" charset="0"/>
                <a:cs typeface="Arial" panose="020B0604020202020204" pitchFamily="34" charset="0"/>
              </a:rPr>
              <a:t> - </a:t>
            </a:r>
            <a:r>
              <a:rPr lang="en-US" altLang="en-US" sz="2400" b="1" i="1" u="sng" dirty="0" err="1">
                <a:solidFill>
                  <a:srgbClr val="FFFF00"/>
                </a:solidFill>
                <a:latin typeface="Arial" panose="020B0604020202020204" pitchFamily="34" charset="0"/>
                <a:cs typeface="Arial" panose="020B0604020202020204" pitchFamily="34" charset="0"/>
              </a:rPr>
              <a:t>những</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người</a:t>
            </a:r>
            <a:r>
              <a:rPr lang="en-US" altLang="en-US" sz="2400" b="1" i="1" u="sng" dirty="0">
                <a:solidFill>
                  <a:srgbClr val="FFFF00"/>
                </a:solidFill>
                <a:latin typeface="Arial" panose="020B0604020202020204" pitchFamily="34" charset="0"/>
                <a:cs typeface="Arial" panose="020B0604020202020204" pitchFamily="34" charset="0"/>
              </a:rPr>
              <a:t> con </a:t>
            </a:r>
            <a:r>
              <a:rPr lang="en-US" altLang="en-US" sz="2400" b="1" i="1" u="sng" dirty="0" err="1">
                <a:solidFill>
                  <a:srgbClr val="FFFF00"/>
                </a:solidFill>
                <a:latin typeface="Arial" panose="020B0604020202020204" pitchFamily="34" charset="0"/>
                <a:cs typeface="Arial" panose="020B0604020202020204" pitchFamily="34" charset="0"/>
              </a:rPr>
              <a:t>gái</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sắp</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xa</a:t>
            </a:r>
            <a:r>
              <a:rPr lang="en-US" altLang="en-US" sz="2400" b="1" i="1" u="sng" dirty="0">
                <a:solidFill>
                  <a:srgbClr val="FFFF00"/>
                </a:solidFill>
                <a:latin typeface="Arial" panose="020B0604020202020204" pitchFamily="34" charset="0"/>
                <a:cs typeface="Arial" panose="020B0604020202020204" pitchFamily="34" charset="0"/>
              </a:rPr>
              <a:t> ta, </a:t>
            </a:r>
            <a:r>
              <a:rPr lang="en-US" altLang="en-US" sz="2400" b="1" i="1" u="sng" dirty="0" err="1">
                <a:solidFill>
                  <a:srgbClr val="FFFF00"/>
                </a:solidFill>
                <a:latin typeface="Arial" panose="020B0604020202020204" pitchFamily="34" charset="0"/>
                <a:cs typeface="Arial" panose="020B0604020202020204" pitchFamily="34" charset="0"/>
              </a:rPr>
              <a:t>biết</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không</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bao</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giờ</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gặp</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smtClean="0">
                <a:solidFill>
                  <a:srgbClr val="FFFF00"/>
                </a:solidFill>
                <a:latin typeface="Arial" panose="020B0604020202020204" pitchFamily="34" charset="0"/>
                <a:cs typeface="Arial" panose="020B0604020202020204" pitchFamily="34" charset="0"/>
              </a:rPr>
              <a:t>ta </a:t>
            </a:r>
            <a:r>
              <a:rPr lang="en-US" altLang="en-US" sz="2400" b="1" i="1" u="sng" dirty="0" err="1">
                <a:solidFill>
                  <a:srgbClr val="FFFF00"/>
                </a:solidFill>
                <a:latin typeface="Arial" panose="020B0604020202020204" pitchFamily="34" charset="0"/>
                <a:cs typeface="Arial" panose="020B0604020202020204" pitchFamily="34" charset="0"/>
              </a:rPr>
              <a:t>nữa</a:t>
            </a:r>
            <a:r>
              <a:rPr lang="en-US" altLang="en-US" sz="2400" b="1" i="1" u="sng" dirty="0">
                <a:solidFill>
                  <a:srgbClr val="FFFF00"/>
                </a:solidFill>
                <a:latin typeface="Arial" panose="020B0604020202020204" pitchFamily="34" charset="0"/>
                <a:cs typeface="Arial" panose="020B0604020202020204" pitchFamily="34" charset="0"/>
              </a:rPr>
              <a:t>, hay </a:t>
            </a:r>
            <a:r>
              <a:rPr lang="en-US" altLang="en-US" sz="2400" b="1" i="1" u="sng" dirty="0" err="1">
                <a:solidFill>
                  <a:srgbClr val="FFFF00"/>
                </a:solidFill>
                <a:latin typeface="Arial" panose="020B0604020202020204" pitchFamily="34" charset="0"/>
                <a:cs typeface="Arial" panose="020B0604020202020204" pitchFamily="34" charset="0"/>
              </a:rPr>
              <a:t>nhìn</a:t>
            </a:r>
            <a:r>
              <a:rPr lang="en-US" altLang="en-US" sz="2400" b="1" i="1" u="sng" dirty="0">
                <a:solidFill>
                  <a:srgbClr val="FFFF00"/>
                </a:solidFill>
                <a:latin typeface="Arial" panose="020B0604020202020204" pitchFamily="34" charset="0"/>
                <a:cs typeface="Arial" panose="020B0604020202020204" pitchFamily="34" charset="0"/>
              </a:rPr>
              <a:t> ta </a:t>
            </a:r>
            <a:r>
              <a:rPr lang="en-US" altLang="en-US" sz="2400" b="1" i="1" u="sng" dirty="0" err="1">
                <a:solidFill>
                  <a:srgbClr val="FFFF00"/>
                </a:solidFill>
                <a:latin typeface="Arial" panose="020B0604020202020204" pitchFamily="34" charset="0"/>
                <a:cs typeface="Arial" panose="020B0604020202020204" pitchFamily="34" charset="0"/>
              </a:rPr>
              <a:t>như</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vậy</a:t>
            </a:r>
            <a:r>
              <a:rPr lang="en-US" altLang="en-US" sz="2400" b="1" i="1" dirty="0" smtClean="0">
                <a:latin typeface="Arial" panose="020B0604020202020204" pitchFamily="34" charset="0"/>
                <a:cs typeface="Arial" panose="020B0604020202020204" pitchFamily="34" charset="0"/>
              </a:rPr>
              <a:t>.</a:t>
            </a:r>
          </a:p>
          <a:p>
            <a:pPr marL="0" indent="0" algn="r">
              <a:spcBef>
                <a:spcPts val="1200"/>
              </a:spcBef>
              <a:buNone/>
            </a:pPr>
            <a:r>
              <a:rPr lang="en-US" altLang="en-US" sz="2400" b="1" dirty="0" smtClean="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Nguyễn</a:t>
            </a:r>
            <a:r>
              <a:rPr lang="en-US" altLang="en-US" sz="2400" b="1" dirty="0">
                <a:latin typeface="Arial" panose="020B0604020202020204" pitchFamily="34" charset="0"/>
                <a:cs typeface="Arial" panose="020B0604020202020204" pitchFamily="34" charset="0"/>
              </a:rPr>
              <a:t> Thành Long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Lặng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lẽ</a:t>
            </a:r>
            <a:r>
              <a:rPr lang="en-US" altLang="en-US" sz="2400" b="1" i="1" dirty="0">
                <a:latin typeface="Arial" panose="020B0604020202020204" pitchFamily="34" charset="0"/>
                <a:cs typeface="Arial" panose="020B0604020202020204" pitchFamily="34" charset="0"/>
              </a:rPr>
              <a:t> Sa Pa</a:t>
            </a:r>
            <a:r>
              <a:rPr lang="en-US" altLang="en-US" sz="2400" b="1" dirty="0">
                <a:latin typeface="Arial" panose="020B0604020202020204" pitchFamily="34" charset="0"/>
                <a:cs typeface="Arial" panose="020B0604020202020204" pitchFamily="34" charset="0"/>
              </a:rPr>
              <a:t>)</a:t>
            </a:r>
          </a:p>
          <a:p>
            <a:pPr marL="0" indent="0" algn="just">
              <a:spcBef>
                <a:spcPts val="1200"/>
              </a:spcBef>
              <a:buNone/>
            </a:pPr>
            <a:r>
              <a:rPr lang="en-US" altLang="en-US" sz="2400" b="1" dirty="0">
                <a:latin typeface="Arial" panose="020B0604020202020204" pitchFamily="34" charset="0"/>
                <a:cs typeface="Arial" panose="020B0604020202020204" pitchFamily="34" charset="0"/>
              </a:rPr>
              <a:t>d) </a:t>
            </a:r>
            <a:r>
              <a:rPr lang="en-US" altLang="en-US" sz="2400" b="1" i="1" dirty="0">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Thưa</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ông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chúng</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cháu</a:t>
            </a:r>
            <a:r>
              <a:rPr lang="en-US" altLang="en-US" sz="2400" b="1" i="1" dirty="0">
                <a:latin typeface="Arial" panose="020B0604020202020204" pitchFamily="34" charset="0"/>
                <a:cs typeface="Arial" panose="020B0604020202020204" pitchFamily="34" charset="0"/>
              </a:rPr>
              <a:t> ở </a:t>
            </a:r>
            <a:r>
              <a:rPr lang="en-US" altLang="en-US" sz="2400" b="1" i="1" dirty="0" err="1">
                <a:latin typeface="Arial" panose="020B0604020202020204" pitchFamily="34" charset="0"/>
                <a:cs typeface="Arial" panose="020B0604020202020204" pitchFamily="34" charset="0"/>
              </a:rPr>
              <a:t>Gia</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Lâm</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lên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đấy</a:t>
            </a:r>
            <a:r>
              <a:rPr lang="en-US" altLang="en-US" sz="2400" b="1" i="1" dirty="0">
                <a:latin typeface="Arial" panose="020B0604020202020204" pitchFamily="34" charset="0"/>
                <a:cs typeface="Arial" panose="020B0604020202020204" pitchFamily="34" charset="0"/>
              </a:rPr>
              <a:t> ạ. </a:t>
            </a:r>
            <a:r>
              <a:rPr lang="en-US" altLang="en-US" sz="2400" b="1" i="1" dirty="0" err="1">
                <a:latin typeface="Arial" panose="020B0604020202020204" pitchFamily="34" charset="0"/>
                <a:cs typeface="Arial" panose="020B0604020202020204" pitchFamily="34" charset="0"/>
              </a:rPr>
              <a:t>Đi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bốn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năm</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hôm</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mới</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lên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đến</a:t>
            </a:r>
            <a:r>
              <a:rPr lang="en-US" altLang="en-US" sz="2400" b="1" i="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đây</a:t>
            </a:r>
            <a:r>
              <a:rPr lang="en-US" altLang="en-US" sz="2400" b="1" i="1" dirty="0">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vất</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vả</a:t>
            </a:r>
            <a:r>
              <a:rPr lang="en-US" altLang="en-US" sz="2400" b="1" i="1" u="sng" dirty="0">
                <a:solidFill>
                  <a:srgbClr val="FFFF00"/>
                </a:solidFill>
                <a:latin typeface="Arial" panose="020B0604020202020204" pitchFamily="34" charset="0"/>
                <a:cs typeface="Arial" panose="020B0604020202020204" pitchFamily="34" charset="0"/>
              </a:rPr>
              <a:t> </a:t>
            </a:r>
            <a:r>
              <a:rPr lang="en-US" altLang="en-US" sz="2400" b="1" i="1" u="sng" dirty="0" err="1">
                <a:solidFill>
                  <a:srgbClr val="FFFF00"/>
                </a:solidFill>
                <a:latin typeface="Arial" panose="020B0604020202020204" pitchFamily="34" charset="0"/>
                <a:cs typeface="Arial" panose="020B0604020202020204" pitchFamily="34" charset="0"/>
              </a:rPr>
              <a:t>quá</a:t>
            </a:r>
            <a:r>
              <a:rPr lang="en-US" altLang="en-US" sz="2400" b="1" i="1" dirty="0">
                <a:latin typeface="Arial" panose="020B0604020202020204" pitchFamily="34" charset="0"/>
                <a:cs typeface="Arial" panose="020B0604020202020204" pitchFamily="34" charset="0"/>
              </a:rPr>
              <a:t>!</a:t>
            </a:r>
          </a:p>
          <a:p>
            <a:pPr marL="0" indent="0" algn="r">
              <a:spcBef>
                <a:spcPts val="600"/>
              </a:spcBef>
              <a:buNone/>
            </a:pPr>
            <a:r>
              <a:rPr lang="en-US" altLang="en-US" sz="2400" b="1" dirty="0">
                <a:latin typeface="Arial" panose="020B0604020202020204" pitchFamily="34" charset="0"/>
                <a:cs typeface="Arial" panose="020B0604020202020204" pitchFamily="34" charset="0"/>
              </a:rPr>
              <a:t>					</a:t>
            </a:r>
            <a:r>
              <a:rPr lang="en-US" altLang="en-US" sz="2400" b="1" dirty="0" smtClean="0">
                <a:latin typeface="Arial" panose="020B0604020202020204" pitchFamily="34" charset="0"/>
                <a:cs typeface="Arial" panose="020B0604020202020204" pitchFamily="34" charset="0"/>
              </a:rPr>
              <a:t>     (</a:t>
            </a:r>
            <a:r>
              <a:rPr lang="en-US" altLang="en-US" sz="2400" b="1" dirty="0">
                <a:latin typeface="Arial" panose="020B0604020202020204" pitchFamily="34" charset="0"/>
                <a:cs typeface="Arial" panose="020B0604020202020204" pitchFamily="34" charset="0"/>
              </a:rPr>
              <a:t>Kim </a:t>
            </a:r>
            <a:r>
              <a:rPr lang="en-US" altLang="en-US" sz="2400" b="1" dirty="0" err="1">
                <a:latin typeface="Arial" panose="020B0604020202020204" pitchFamily="34" charset="0"/>
                <a:cs typeface="Arial" panose="020B0604020202020204" pitchFamily="34" charset="0"/>
              </a:rPr>
              <a:t>Lân</a:t>
            </a:r>
            <a:r>
              <a:rPr lang="en-US" altLang="en-US" sz="2400" b="1" dirty="0">
                <a:latin typeface="Arial" panose="020B0604020202020204" pitchFamily="34" charset="0"/>
                <a:cs typeface="Arial" panose="020B0604020202020204" pitchFamily="34" charset="0"/>
              </a:rPr>
              <a:t>, </a:t>
            </a:r>
            <a:r>
              <a:rPr lang="en-US" altLang="en-US" sz="2400" b="1" i="1" dirty="0" err="1">
                <a:latin typeface="Arial" panose="020B0604020202020204" pitchFamily="34" charset="0"/>
                <a:cs typeface="Arial" panose="020B0604020202020204" pitchFamily="34" charset="0"/>
              </a:rPr>
              <a:t>Làng</a:t>
            </a:r>
            <a:r>
              <a:rPr lang="en-US" altLang="en-US" sz="2400" b="1" dirty="0">
                <a:latin typeface="Arial" panose="020B0604020202020204" pitchFamily="34" charset="0"/>
                <a:cs typeface="Arial" panose="020B0604020202020204" pitchFamily="34" charset="0"/>
              </a:rPr>
              <a:t>)</a:t>
            </a:r>
            <a:r>
              <a:rPr lang="en-US" altLang="en-US" sz="2400" b="1"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378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500"/>
                                        <p:tgtEl>
                                          <p:spTgt spid="4">
                                            <p:txEl>
                                              <p:pRg st="5" end="5"/>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up)">
                                      <p:cBhvr>
                                        <p:cTn id="3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07368" y="692696"/>
            <a:ext cx="7272808" cy="5400600"/>
          </a:xfrm>
          <a:ln w="28575">
            <a:solidFill>
              <a:srgbClr val="FFC000"/>
            </a:solidFill>
          </a:ln>
        </p:spPr>
        <p:txBody>
          <a:bodyPr>
            <a:noAutofit/>
          </a:bodyPr>
          <a:lstStyle/>
          <a:p>
            <a:pPr marL="0" indent="0" algn="just">
              <a:lnSpc>
                <a:spcPct val="100000"/>
              </a:lnSpc>
              <a:spcBef>
                <a:spcPts val="1800"/>
              </a:spcBef>
              <a:buNone/>
            </a:pPr>
            <a:r>
              <a:rPr lang="en-US" altLang="en-US" sz="2600" b="1" dirty="0">
                <a:latin typeface="Arial" panose="020B0604020202020204" pitchFamily="34" charset="0"/>
                <a:cs typeface="Arial" panose="020B0604020202020204" pitchFamily="34" charset="0"/>
              </a:rPr>
              <a:t>b)</a:t>
            </a:r>
            <a:r>
              <a:rPr lang="en-US" altLang="en-US" sz="2600" b="1" i="1" dirty="0">
                <a:latin typeface="Arial" panose="020B0604020202020204" pitchFamily="34" charset="0"/>
                <a:cs typeface="Arial" panose="020B0604020202020204" pitchFamily="34" charset="0"/>
              </a:rPr>
              <a:t> Tim </a:t>
            </a:r>
            <a:r>
              <a:rPr lang="en-US" altLang="en-US" sz="2600" b="1" i="1" dirty="0" err="1">
                <a:latin typeface="Arial" panose="020B0604020202020204" pitchFamily="34" charset="0"/>
                <a:cs typeface="Arial" panose="020B0604020202020204" pitchFamily="34" charset="0"/>
              </a:rPr>
              <a:t>tôi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đập</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không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rõ</a:t>
            </a:r>
            <a:r>
              <a:rPr lang="en-US" altLang="en-US" sz="2600" b="1" i="1" dirty="0">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Dường</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như</a:t>
            </a:r>
            <a:r>
              <a:rPr lang="en-US" altLang="en-US" sz="2600" b="1" i="1" dirty="0">
                <a:solidFill>
                  <a:srgbClr val="FFFF00"/>
                </a:solidFill>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vật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duy</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nhất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vẫn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bình</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tĩnh</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phớt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lờ</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mọi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biến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động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chung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là</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chiếc</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kim</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đồng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hồ</a:t>
            </a:r>
            <a:r>
              <a:rPr lang="en-US" altLang="en-US" sz="2600" b="1" i="1" dirty="0">
                <a:latin typeface="Arial" panose="020B0604020202020204" pitchFamily="34" charset="0"/>
                <a:cs typeface="Arial" panose="020B0604020202020204" pitchFamily="34" charset="0"/>
              </a:rPr>
              <a:t>.</a:t>
            </a:r>
          </a:p>
          <a:p>
            <a:pPr marL="0" indent="0" algn="just">
              <a:lnSpc>
                <a:spcPct val="100000"/>
              </a:lnSpc>
              <a:spcBef>
                <a:spcPts val="1800"/>
              </a:spcBef>
              <a:buNone/>
            </a:pPr>
            <a:r>
              <a:rPr lang="en-US" altLang="en-US" sz="2600" b="1" dirty="0" smtClean="0">
                <a:latin typeface="Arial" panose="020B0604020202020204" pitchFamily="34" charset="0"/>
                <a:cs typeface="Arial" panose="020B0604020202020204" pitchFamily="34" charset="0"/>
              </a:rPr>
              <a:t>c</a:t>
            </a:r>
            <a:r>
              <a:rPr lang="en-US" altLang="en-US" sz="2600" b="1" dirty="0">
                <a:latin typeface="Arial" panose="020B0604020202020204" pitchFamily="34" charset="0"/>
                <a:cs typeface="Arial" panose="020B0604020202020204" pitchFamily="34" charset="0"/>
              </a:rPr>
              <a: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Đến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lượt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cô</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gái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từ</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biệt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Cô</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chìa</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tay</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ra</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cho</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anh</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nắm</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cẩn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trọng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rõ</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ràng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như</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người</a:t>
            </a:r>
            <a:r>
              <a:rPr lang="en-US" altLang="en-US" sz="2600" b="1" i="1" dirty="0">
                <a:latin typeface="Arial" panose="020B0604020202020204" pitchFamily="34" charset="0"/>
                <a:cs typeface="Arial" panose="020B0604020202020204" pitchFamily="34" charset="0"/>
              </a:rPr>
              <a:t> ta </a:t>
            </a:r>
            <a:r>
              <a:rPr lang="en-US" altLang="en-US" sz="2600" b="1" i="1" dirty="0" err="1">
                <a:latin typeface="Arial" panose="020B0604020202020204" pitchFamily="34" charset="0"/>
                <a:cs typeface="Arial" panose="020B0604020202020204" pitchFamily="34" charset="0"/>
              </a:rPr>
              <a:t>cho</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nhau</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cái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gì</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chứ</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không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phải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là</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cái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bắt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tay</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Cô</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nhìn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thẳng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vào</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mắt</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anh</a:t>
            </a:r>
            <a:r>
              <a:rPr lang="en-US" altLang="en-US" sz="2600" b="1" i="1" dirty="0">
                <a:latin typeface="Arial" panose="020B0604020202020204" pitchFamily="34" charset="0"/>
                <a:cs typeface="Arial" panose="020B0604020202020204" pitchFamily="34" charset="0"/>
              </a:rPr>
              <a:t> - </a:t>
            </a:r>
            <a:r>
              <a:rPr lang="en-US" altLang="en-US" sz="2600" b="1" i="1" u="sng" dirty="0" err="1">
                <a:solidFill>
                  <a:srgbClr val="FFFF00"/>
                </a:solidFill>
                <a:latin typeface="Arial" panose="020B0604020202020204" pitchFamily="34" charset="0"/>
                <a:cs typeface="Arial" panose="020B0604020202020204" pitchFamily="34" charset="0"/>
              </a:rPr>
              <a:t>những</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người</a:t>
            </a:r>
            <a:r>
              <a:rPr lang="en-US" altLang="en-US" sz="2600" b="1" i="1" u="sng" dirty="0">
                <a:solidFill>
                  <a:srgbClr val="FFFF00"/>
                </a:solidFill>
                <a:latin typeface="Arial" panose="020B0604020202020204" pitchFamily="34" charset="0"/>
                <a:cs typeface="Arial" panose="020B0604020202020204" pitchFamily="34" charset="0"/>
              </a:rPr>
              <a:t> con </a:t>
            </a:r>
            <a:r>
              <a:rPr lang="en-US" altLang="en-US" sz="2600" b="1" i="1" u="sng" dirty="0" err="1">
                <a:solidFill>
                  <a:srgbClr val="FFFF00"/>
                </a:solidFill>
                <a:latin typeface="Arial" panose="020B0604020202020204" pitchFamily="34" charset="0"/>
                <a:cs typeface="Arial" panose="020B0604020202020204" pitchFamily="34" charset="0"/>
              </a:rPr>
              <a:t>gái</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sắp</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xa</a:t>
            </a:r>
            <a:r>
              <a:rPr lang="en-US" altLang="en-US" sz="2600" b="1" i="1" u="sng" dirty="0">
                <a:solidFill>
                  <a:srgbClr val="FFFF00"/>
                </a:solidFill>
                <a:latin typeface="Arial" panose="020B0604020202020204" pitchFamily="34" charset="0"/>
                <a:cs typeface="Arial" panose="020B0604020202020204" pitchFamily="34" charset="0"/>
              </a:rPr>
              <a:t> ta, </a:t>
            </a:r>
            <a:r>
              <a:rPr lang="en-US" altLang="en-US" sz="2600" b="1" i="1" u="sng" dirty="0" err="1">
                <a:solidFill>
                  <a:srgbClr val="FFFF00"/>
                </a:solidFill>
                <a:latin typeface="Arial" panose="020B0604020202020204" pitchFamily="34" charset="0"/>
                <a:cs typeface="Arial" panose="020B0604020202020204" pitchFamily="34" charset="0"/>
              </a:rPr>
              <a:t>biết</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không</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bao</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giờ</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gặp</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smtClean="0">
                <a:solidFill>
                  <a:srgbClr val="FFFF00"/>
                </a:solidFill>
                <a:latin typeface="Arial" panose="020B0604020202020204" pitchFamily="34" charset="0"/>
                <a:cs typeface="Arial" panose="020B0604020202020204" pitchFamily="34" charset="0"/>
              </a:rPr>
              <a:t>ta </a:t>
            </a:r>
            <a:r>
              <a:rPr lang="en-US" altLang="en-US" sz="2600" b="1" i="1" u="sng" dirty="0" err="1">
                <a:solidFill>
                  <a:srgbClr val="FFFF00"/>
                </a:solidFill>
                <a:latin typeface="Arial" panose="020B0604020202020204" pitchFamily="34" charset="0"/>
                <a:cs typeface="Arial" panose="020B0604020202020204" pitchFamily="34" charset="0"/>
              </a:rPr>
              <a:t>nữa</a:t>
            </a:r>
            <a:r>
              <a:rPr lang="en-US" altLang="en-US" sz="2600" b="1" i="1" u="sng" dirty="0">
                <a:solidFill>
                  <a:srgbClr val="FFFF00"/>
                </a:solidFill>
                <a:latin typeface="Arial" panose="020B0604020202020204" pitchFamily="34" charset="0"/>
                <a:cs typeface="Arial" panose="020B0604020202020204" pitchFamily="34" charset="0"/>
              </a:rPr>
              <a:t>, hay </a:t>
            </a:r>
            <a:r>
              <a:rPr lang="en-US" altLang="en-US" sz="2600" b="1" i="1" u="sng" dirty="0" err="1">
                <a:solidFill>
                  <a:srgbClr val="FFFF00"/>
                </a:solidFill>
                <a:latin typeface="Arial" panose="020B0604020202020204" pitchFamily="34" charset="0"/>
                <a:cs typeface="Arial" panose="020B0604020202020204" pitchFamily="34" charset="0"/>
              </a:rPr>
              <a:t>nhìn</a:t>
            </a:r>
            <a:r>
              <a:rPr lang="en-US" altLang="en-US" sz="2600" b="1" i="1" u="sng" dirty="0">
                <a:solidFill>
                  <a:srgbClr val="FFFF00"/>
                </a:solidFill>
                <a:latin typeface="Arial" panose="020B0604020202020204" pitchFamily="34" charset="0"/>
                <a:cs typeface="Arial" panose="020B0604020202020204" pitchFamily="34" charset="0"/>
              </a:rPr>
              <a:t> ta </a:t>
            </a:r>
            <a:r>
              <a:rPr lang="en-US" altLang="en-US" sz="2600" b="1" i="1" u="sng" dirty="0" err="1">
                <a:solidFill>
                  <a:srgbClr val="FFFF00"/>
                </a:solidFill>
                <a:latin typeface="Arial" panose="020B0604020202020204" pitchFamily="34" charset="0"/>
                <a:cs typeface="Arial" panose="020B0604020202020204" pitchFamily="34" charset="0"/>
              </a:rPr>
              <a:t>như</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vậy</a:t>
            </a:r>
            <a:r>
              <a:rPr lang="en-US" altLang="en-US" sz="2600" b="1" i="1" dirty="0">
                <a:latin typeface="Arial" panose="020B0604020202020204" pitchFamily="34" charset="0"/>
                <a:cs typeface="Arial" panose="020B0604020202020204" pitchFamily="34" charset="0"/>
              </a:rPr>
              <a:t>.</a:t>
            </a:r>
          </a:p>
          <a:p>
            <a:pPr marL="0" indent="0" algn="just">
              <a:lnSpc>
                <a:spcPct val="100000"/>
              </a:lnSpc>
              <a:spcBef>
                <a:spcPts val="1800"/>
              </a:spcBef>
              <a:buNone/>
            </a:pPr>
            <a:r>
              <a:rPr lang="en-US" altLang="en-US" sz="2600" b="1" dirty="0" smtClean="0">
                <a:latin typeface="Arial" panose="020B0604020202020204" pitchFamily="34" charset="0"/>
                <a:cs typeface="Arial" panose="020B0604020202020204" pitchFamily="34" charset="0"/>
              </a:rPr>
              <a:t>d</a:t>
            </a:r>
            <a:r>
              <a:rPr lang="en-US" altLang="en-US" sz="2600" b="1" dirty="0">
                <a:latin typeface="Arial" panose="020B0604020202020204" pitchFamily="34" charset="0"/>
                <a:cs typeface="Arial" panose="020B0604020202020204" pitchFamily="34" charset="0"/>
              </a:rPr>
              <a:t>) </a:t>
            </a:r>
            <a:r>
              <a:rPr lang="en-US" altLang="en-US" sz="2600" b="1" i="1" dirty="0" smtClean="0">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Thưa</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ông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chúng</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cháu</a:t>
            </a:r>
            <a:r>
              <a:rPr lang="en-US" altLang="en-US" sz="2600" b="1" i="1" dirty="0">
                <a:latin typeface="Arial" panose="020B0604020202020204" pitchFamily="34" charset="0"/>
                <a:cs typeface="Arial" panose="020B0604020202020204" pitchFamily="34" charset="0"/>
              </a:rPr>
              <a:t> ở </a:t>
            </a:r>
            <a:r>
              <a:rPr lang="en-US" altLang="en-US" sz="2600" b="1" i="1" dirty="0" err="1">
                <a:latin typeface="Arial" panose="020B0604020202020204" pitchFamily="34" charset="0"/>
                <a:cs typeface="Arial" panose="020B0604020202020204" pitchFamily="34" charset="0"/>
              </a:rPr>
              <a:t>Gia</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Lâm</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lên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đấy</a:t>
            </a:r>
            <a:r>
              <a:rPr lang="en-US" altLang="en-US" sz="2600" b="1" i="1" dirty="0">
                <a:latin typeface="Arial" panose="020B0604020202020204" pitchFamily="34" charset="0"/>
                <a:cs typeface="Arial" panose="020B0604020202020204" pitchFamily="34" charset="0"/>
              </a:rPr>
              <a:t> ạ. </a:t>
            </a:r>
            <a:r>
              <a:rPr lang="en-US" altLang="en-US" sz="2600" b="1" i="1" dirty="0" err="1">
                <a:latin typeface="Arial" panose="020B0604020202020204" pitchFamily="34" charset="0"/>
                <a:cs typeface="Arial" panose="020B0604020202020204" pitchFamily="34" charset="0"/>
              </a:rPr>
              <a:t>Đi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bốn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năm</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hôm</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mới</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lên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đến</a:t>
            </a:r>
            <a:r>
              <a:rPr lang="en-US" altLang="en-US" sz="2600" b="1" i="1" dirty="0">
                <a:latin typeface="Arial" panose="020B0604020202020204" pitchFamily="34" charset="0"/>
                <a:cs typeface="Arial" panose="020B0604020202020204" pitchFamily="34" charset="0"/>
              </a:rPr>
              <a:t> </a:t>
            </a:r>
            <a:r>
              <a:rPr lang="en-US" altLang="en-US" sz="2600" b="1" i="1" dirty="0" err="1">
                <a:latin typeface="Arial" panose="020B0604020202020204" pitchFamily="34" charset="0"/>
                <a:cs typeface="Arial" panose="020B0604020202020204" pitchFamily="34" charset="0"/>
              </a:rPr>
              <a:t>đây</a:t>
            </a:r>
            <a:r>
              <a:rPr lang="en-US" altLang="en-US" sz="2600" b="1" i="1" dirty="0">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vất</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vả</a:t>
            </a:r>
            <a:r>
              <a:rPr lang="en-US" altLang="en-US" sz="2600" b="1" i="1" u="sng" dirty="0">
                <a:solidFill>
                  <a:srgbClr val="FFFF00"/>
                </a:solidFill>
                <a:latin typeface="Arial" panose="020B0604020202020204" pitchFamily="34" charset="0"/>
                <a:cs typeface="Arial" panose="020B0604020202020204" pitchFamily="34" charset="0"/>
              </a:rPr>
              <a:t> </a:t>
            </a:r>
            <a:r>
              <a:rPr lang="en-US" altLang="en-US" sz="2600" b="1" i="1" u="sng" dirty="0" err="1">
                <a:solidFill>
                  <a:srgbClr val="FFFF00"/>
                </a:solidFill>
                <a:latin typeface="Arial" panose="020B0604020202020204" pitchFamily="34" charset="0"/>
                <a:cs typeface="Arial" panose="020B0604020202020204" pitchFamily="34" charset="0"/>
              </a:rPr>
              <a:t>quá</a:t>
            </a:r>
            <a:r>
              <a:rPr lang="en-US" altLang="en-US" sz="2600" b="1" i="1" dirty="0">
                <a:latin typeface="Arial" panose="020B0604020202020204" pitchFamily="34" charset="0"/>
                <a:cs typeface="Arial" panose="020B0604020202020204" pitchFamily="34" charset="0"/>
              </a:rPr>
              <a:t>!</a:t>
            </a:r>
          </a:p>
          <a:p>
            <a:pPr marL="0" indent="0" algn="just">
              <a:lnSpc>
                <a:spcPct val="100000"/>
              </a:lnSpc>
              <a:spcBef>
                <a:spcPts val="600"/>
              </a:spcBef>
              <a:buNone/>
            </a:pPr>
            <a:r>
              <a:rPr lang="en-US" altLang="en-US" b="1" dirty="0">
                <a:latin typeface="Arial" panose="020B0604020202020204" pitchFamily="34" charset="0"/>
                <a:cs typeface="Arial" panose="020B0604020202020204" pitchFamily="34" charset="0"/>
              </a:rPr>
              <a:t>						</a:t>
            </a:r>
            <a:endParaRPr lang="en-US" sz="2700" b="1" dirty="0">
              <a:latin typeface="Arial" panose="020B0604020202020204" pitchFamily="34" charset="0"/>
              <a:cs typeface="Arial" panose="020B0604020202020204" pitchFamily="34" charset="0"/>
            </a:endParaRPr>
          </a:p>
        </p:txBody>
      </p:sp>
      <p:sp>
        <p:nvSpPr>
          <p:cNvPr id="9" name="Right Arrow 8"/>
          <p:cNvSpPr/>
          <p:nvPr/>
        </p:nvSpPr>
        <p:spPr>
          <a:xfrm>
            <a:off x="7763048" y="2960946"/>
            <a:ext cx="709216" cy="54006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4"/>
          <p:cNvSpPr txBox="1">
            <a:spLocks/>
          </p:cNvSpPr>
          <p:nvPr/>
        </p:nvSpPr>
        <p:spPr>
          <a:xfrm>
            <a:off x="8544272" y="694307"/>
            <a:ext cx="3215752" cy="5398989"/>
          </a:xfrm>
          <a:prstGeom prst="rect">
            <a:avLst/>
          </a:prstGeom>
          <a:ln w="28575">
            <a:solidFill>
              <a:srgbClr val="FFC000"/>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1800"/>
              </a:spcBef>
              <a:buNone/>
            </a:pPr>
            <a:r>
              <a:rPr lang="en-US" sz="2600" b="1" dirty="0">
                <a:latin typeface="Arial" panose="020B0604020202020204" pitchFamily="34" charset="0"/>
                <a:cs typeface="Arial" panose="020B0604020202020204" pitchFamily="34" charset="0"/>
              </a:rPr>
              <a:t>b</a:t>
            </a:r>
            <a:r>
              <a:rPr lang="en-US" sz="2600" b="1" dirty="0" smtClean="0">
                <a:latin typeface="Arial" panose="020B0604020202020204" pitchFamily="34" charset="0"/>
                <a:cs typeface="Arial" panose="020B0604020202020204" pitchFamily="34" charset="0"/>
              </a:rPr>
              <a:t>) Thành </a:t>
            </a:r>
            <a:r>
              <a:rPr lang="en-US" sz="2600" b="1" dirty="0" err="1">
                <a:latin typeface="Arial" panose="020B0604020202020204" pitchFamily="34" charset="0"/>
                <a:cs typeface="Arial" panose="020B0604020202020204" pitchFamily="34" charset="0"/>
              </a:rPr>
              <a:t>phần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tình</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thái</a:t>
            </a:r>
            <a:endParaRPr lang="en-US" sz="2600" b="1" dirty="0">
              <a:latin typeface="Arial" panose="020B0604020202020204" pitchFamily="34" charset="0"/>
              <a:cs typeface="Arial" panose="020B0604020202020204" pitchFamily="34" charset="0"/>
            </a:endParaRPr>
          </a:p>
          <a:p>
            <a:pPr marL="0" indent="0" algn="just">
              <a:lnSpc>
                <a:spcPct val="100000"/>
              </a:lnSpc>
              <a:spcBef>
                <a:spcPts val="4800"/>
              </a:spcBef>
              <a:buNone/>
            </a:pPr>
            <a:r>
              <a:rPr lang="en-US" sz="2600" b="1" dirty="0" smtClean="0">
                <a:latin typeface="Arial" panose="020B0604020202020204" pitchFamily="34" charset="0"/>
                <a:cs typeface="Arial" panose="020B0604020202020204" pitchFamily="34" charset="0"/>
              </a:rPr>
              <a:t>c) Thành </a:t>
            </a:r>
            <a:r>
              <a:rPr lang="en-US" sz="2600" b="1" dirty="0" err="1">
                <a:latin typeface="Arial" panose="020B0604020202020204" pitchFamily="34" charset="0"/>
                <a:cs typeface="Arial" panose="020B0604020202020204" pitchFamily="34" charset="0"/>
              </a:rPr>
              <a:t>phần</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phụ</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chú</a:t>
            </a:r>
            <a:endParaRPr lang="en-US" sz="2600" b="1" dirty="0">
              <a:latin typeface="Arial" panose="020B0604020202020204" pitchFamily="34" charset="0"/>
              <a:cs typeface="Arial" panose="020B0604020202020204" pitchFamily="34" charset="0"/>
            </a:endParaRPr>
          </a:p>
          <a:p>
            <a:pPr marL="0" indent="0" algn="just">
              <a:lnSpc>
                <a:spcPct val="100000"/>
              </a:lnSpc>
              <a:spcBef>
                <a:spcPts val="4800"/>
              </a:spcBef>
              <a:buNone/>
            </a:pPr>
            <a:endParaRPr lang="en-US" sz="2600" b="1" dirty="0" smtClean="0">
              <a:latin typeface="Arial" panose="020B0604020202020204" pitchFamily="34" charset="0"/>
              <a:cs typeface="Arial" panose="020B0604020202020204" pitchFamily="34" charset="0"/>
            </a:endParaRPr>
          </a:p>
          <a:p>
            <a:pPr marL="0" indent="0" algn="just">
              <a:lnSpc>
                <a:spcPct val="100000"/>
              </a:lnSpc>
              <a:spcBef>
                <a:spcPts val="6600"/>
              </a:spcBef>
              <a:buNone/>
            </a:pPr>
            <a:r>
              <a:rPr lang="en-US" sz="2600" b="1" dirty="0">
                <a:latin typeface="Arial" panose="020B0604020202020204" pitchFamily="34" charset="0"/>
                <a:cs typeface="Arial" panose="020B0604020202020204" pitchFamily="34" charset="0"/>
              </a:rPr>
              <a:t>d</a:t>
            </a:r>
            <a:r>
              <a:rPr lang="en-US" sz="2600" b="1" dirty="0" smtClean="0">
                <a:latin typeface="Arial" panose="020B0604020202020204" pitchFamily="34" charset="0"/>
                <a:cs typeface="Arial" panose="020B0604020202020204" pitchFamily="34" charset="0"/>
              </a:rPr>
              <a:t>) Thành </a:t>
            </a:r>
            <a:r>
              <a:rPr lang="en-US" sz="2600" b="1" dirty="0" err="1">
                <a:latin typeface="Arial" panose="020B0604020202020204" pitchFamily="34" charset="0"/>
                <a:cs typeface="Arial" panose="020B0604020202020204" pitchFamily="34" charset="0"/>
              </a:rPr>
              <a:t>phần</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gọi-đáp</a:t>
            </a:r>
            <a:endParaRPr lang="en-US" sz="2600" b="1" dirty="0" smtClean="0">
              <a:latin typeface="Arial" panose="020B0604020202020204" pitchFamily="34" charset="0"/>
              <a:cs typeface="Arial" panose="020B0604020202020204" pitchFamily="34" charset="0"/>
            </a:endParaRPr>
          </a:p>
          <a:p>
            <a:pPr marL="0" indent="0" algn="just">
              <a:lnSpc>
                <a:spcPct val="100000"/>
              </a:lnSpc>
              <a:spcBef>
                <a:spcPts val="1200"/>
              </a:spcBef>
              <a:buNone/>
            </a:pPr>
            <a:r>
              <a:rPr lang="en-US" sz="2600" b="1" dirty="0" smtClean="0">
                <a:latin typeface="Arial" panose="020B0604020202020204" pitchFamily="34" charset="0"/>
                <a:cs typeface="Arial" panose="020B0604020202020204" pitchFamily="34" charset="0"/>
              </a:rPr>
              <a:t>Thành </a:t>
            </a:r>
            <a:r>
              <a:rPr lang="en-US" sz="2600" b="1" dirty="0" err="1" smtClean="0">
                <a:latin typeface="Arial" panose="020B0604020202020204" pitchFamily="34" charset="0"/>
                <a:cs typeface="Arial" panose="020B0604020202020204" pitchFamily="34" charset="0"/>
              </a:rPr>
              <a:t>phần</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cảm</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thán</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12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arn(inVertical)">
                                      <p:cBhvr>
                                        <p:cTn id="7" dur="500"/>
                                        <p:tgtEl>
                                          <p:spTgt spid="5">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barn(inVertical)">
                                      <p:cBhvr>
                                        <p:cTn id="19" dur="500"/>
                                        <p:tgtEl>
                                          <p:spTgt spid="5">
                                            <p:txEl>
                                              <p:pRg st="3" end="3"/>
                                            </p:txEl>
                                          </p:spTgt>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left)">
                                      <p:cBhvr>
                                        <p:cTn id="32" dur="500"/>
                                        <p:tgtEl>
                                          <p:spTgt spid="1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animEffect transition="in" filter="wipe(left)">
                                      <p:cBhvr>
                                        <p:cTn id="37" dur="500"/>
                                        <p:tgtEl>
                                          <p:spTgt spid="1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wipe(left)">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wipe(left)">
                                      <p:cBhvr>
                                        <p:cTn id="4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285" y="548680"/>
            <a:ext cx="10657184" cy="792088"/>
          </a:xfrm>
          <a:solidFill>
            <a:schemeClr val="accent2"/>
          </a:solidFill>
        </p:spPr>
        <p:txBody>
          <a:bodyPr>
            <a:normAutofit/>
          </a:bodyPr>
          <a:lstStyle/>
          <a:p>
            <a:pPr algn="ctr"/>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thành</a:t>
            </a:r>
            <a:r>
              <a:rPr lang="en-US" sz="2800" b="1" dirty="0" smtClean="0">
                <a:solidFill>
                  <a:srgbClr val="FF0000"/>
                </a:solidFill>
                <a:latin typeface="Arial" panose="020B0604020202020204" pitchFamily="34" charset="0"/>
                <a:cs typeface="Arial" panose="020B0604020202020204" pitchFamily="34" charset="0"/>
              </a:rPr>
              <a:t> phần </a:t>
            </a:r>
            <a:r>
              <a:rPr lang="en-US" sz="2800" b="1" dirty="0" err="1" smtClean="0">
                <a:solidFill>
                  <a:srgbClr val="FF0000"/>
                </a:solidFill>
                <a:latin typeface="Arial" panose="020B0604020202020204" pitchFamily="34" charset="0"/>
                <a:cs typeface="Arial" panose="020B0604020202020204" pitchFamily="34" charset="0"/>
              </a:rPr>
              <a:t>gọi</a:t>
            </a:r>
            <a:r>
              <a:rPr lang="en-US" sz="2800" b="1" dirty="0" smtClean="0">
                <a:solidFill>
                  <a:srgbClr val="FF0000"/>
                </a:solidFill>
                <a:latin typeface="Arial" panose="020B0604020202020204" pitchFamily="34" charset="0"/>
                <a:cs typeface="Arial" panose="020B0604020202020204" pitchFamily="34" charset="0"/>
              </a:rPr>
              <a:t> - </a:t>
            </a:r>
            <a:r>
              <a:rPr lang="en-US" sz="2800" b="1" dirty="0" err="1" smtClean="0">
                <a:solidFill>
                  <a:srgbClr val="FF0000"/>
                </a:solidFill>
                <a:latin typeface="Arial" panose="020B0604020202020204" pitchFamily="34" charset="0"/>
                <a:cs typeface="Arial" panose="020B0604020202020204" pitchFamily="34" charset="0"/>
              </a:rPr>
              <a:t>đáp</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trong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đoạn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hội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thoại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sau</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5" y="1617156"/>
            <a:ext cx="10657184" cy="4564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loud Callout 6"/>
          <p:cNvSpPr/>
          <p:nvPr/>
        </p:nvSpPr>
        <p:spPr>
          <a:xfrm>
            <a:off x="1181454" y="1679995"/>
            <a:ext cx="3600400" cy="1252165"/>
          </a:xfrm>
          <a:prstGeom prst="cloudCallout">
            <a:avLst>
              <a:gd name="adj1" fmla="val -20387"/>
              <a:gd name="adj2" fmla="val 7962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9" name="Cloud Callout 8"/>
          <p:cNvSpPr/>
          <p:nvPr/>
        </p:nvSpPr>
        <p:spPr>
          <a:xfrm>
            <a:off x="8262808" y="2947682"/>
            <a:ext cx="3140661" cy="1592897"/>
          </a:xfrm>
          <a:prstGeom prst="cloudCallout">
            <a:avLst>
              <a:gd name="adj1" fmla="val -10680"/>
              <a:gd name="adj2" fmla="val 7834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smtClean="0">
              <a:latin typeface="Arial" panose="020B0604020202020204" pitchFamily="34" charset="0"/>
              <a:cs typeface="Arial" panose="020B0604020202020204" pitchFamily="34" charset="0"/>
            </a:endParaRPr>
          </a:p>
        </p:txBody>
      </p:sp>
      <p:sp>
        <p:nvSpPr>
          <p:cNvPr id="11" name="Cloud Callout 10"/>
          <p:cNvSpPr/>
          <p:nvPr/>
        </p:nvSpPr>
        <p:spPr>
          <a:xfrm>
            <a:off x="6246584" y="1716585"/>
            <a:ext cx="4032448" cy="1252165"/>
          </a:xfrm>
          <a:prstGeom prst="cloudCallout">
            <a:avLst>
              <a:gd name="adj1" fmla="val -20387"/>
              <a:gd name="adj2" fmla="val 7962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12" name="Cloud Callout 11"/>
          <p:cNvSpPr/>
          <p:nvPr/>
        </p:nvSpPr>
        <p:spPr>
          <a:xfrm>
            <a:off x="3365829" y="2979245"/>
            <a:ext cx="2898975" cy="1182501"/>
          </a:xfrm>
          <a:prstGeom prst="cloudCallout">
            <a:avLst>
              <a:gd name="adj1" fmla="val -3270"/>
              <a:gd name="adj2" fmla="val 10926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14" name="Content Placeholder 2"/>
          <p:cNvSpPr txBox="1">
            <a:spLocks/>
          </p:cNvSpPr>
          <p:nvPr/>
        </p:nvSpPr>
        <p:spPr>
          <a:xfrm>
            <a:off x="1249905" y="2062185"/>
            <a:ext cx="3823872" cy="667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smtClean="0">
                <a:latin typeface="Arial" panose="020B0604020202020204" pitchFamily="34" charset="0"/>
                <a:cs typeface="Arial" panose="020B0604020202020204" pitchFamily="34" charset="0"/>
              </a:rPr>
              <a:t>- Này, con đi đâu đấy?</a:t>
            </a:r>
            <a:endParaRPr lang="en-US" sz="2400" b="1">
              <a:latin typeface="Arial" panose="020B0604020202020204" pitchFamily="34" charset="0"/>
              <a:cs typeface="Arial" panose="020B0604020202020204" pitchFamily="34" charset="0"/>
            </a:endParaRPr>
          </a:p>
        </p:txBody>
      </p:sp>
      <p:sp>
        <p:nvSpPr>
          <p:cNvPr id="15" name="Content Placeholder 2"/>
          <p:cNvSpPr txBox="1">
            <a:spLocks/>
          </p:cNvSpPr>
          <p:nvPr/>
        </p:nvSpPr>
        <p:spPr>
          <a:xfrm>
            <a:off x="3791745" y="3236859"/>
            <a:ext cx="1872208" cy="66727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2400" b="1" dirty="0" smtClean="0">
                <a:latin typeface="Arial" panose="020B0604020202020204" pitchFamily="34" charset="0"/>
                <a:cs typeface="Arial" panose="020B0604020202020204" pitchFamily="34" charset="0"/>
              </a:rPr>
              <a:t>- Con </a:t>
            </a:r>
            <a:r>
              <a:rPr lang="en-US" sz="2400" b="1" dirty="0" err="1" smtClean="0">
                <a:latin typeface="Arial" panose="020B0604020202020204" pitchFamily="34" charset="0"/>
                <a:cs typeface="Arial" panose="020B0604020202020204" pitchFamily="34" charset="0"/>
              </a:rPr>
              <a:t>đi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học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nhóm</a:t>
            </a:r>
            <a:r>
              <a:rPr lang="en-US" sz="2400" b="1" dirty="0" smtClean="0">
                <a:latin typeface="Arial" panose="020B0604020202020204" pitchFamily="34" charset="0"/>
                <a:cs typeface="Arial" panose="020B0604020202020204" pitchFamily="34" charset="0"/>
              </a:rPr>
              <a:t> ạ.</a:t>
            </a:r>
            <a:endParaRPr lang="en-US" sz="2400" b="1" dirty="0">
              <a:latin typeface="Arial" panose="020B0604020202020204" pitchFamily="34" charset="0"/>
              <a:cs typeface="Arial" panose="020B0604020202020204" pitchFamily="34" charset="0"/>
            </a:endParaRPr>
          </a:p>
        </p:txBody>
      </p:sp>
      <p:sp>
        <p:nvSpPr>
          <p:cNvPr id="16" name="Content Placeholder 2"/>
          <p:cNvSpPr txBox="1">
            <a:spLocks/>
          </p:cNvSpPr>
          <p:nvPr/>
        </p:nvSpPr>
        <p:spPr>
          <a:xfrm>
            <a:off x="6600056" y="2113657"/>
            <a:ext cx="3823872" cy="667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b="1" dirty="0" smtClean="0">
                <a:latin typeface="Arial" panose="020B0604020202020204" pitchFamily="34" charset="0"/>
                <a:cs typeface="Arial" panose="020B0604020202020204" pitchFamily="34" charset="0"/>
              </a:rPr>
              <a:t>- Sao con </a:t>
            </a:r>
            <a:r>
              <a:rPr lang="en-US" sz="2400" b="1" dirty="0" err="1" smtClean="0">
                <a:latin typeface="Arial" panose="020B0604020202020204" pitchFamily="34" charset="0"/>
                <a:cs typeface="Arial" panose="020B0604020202020204" pitchFamily="34" charset="0"/>
              </a:rPr>
              <a:t>lại</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về</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rồi</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18" name="Content Placeholder 2"/>
          <p:cNvSpPr txBox="1">
            <a:spLocks/>
          </p:cNvSpPr>
          <p:nvPr/>
        </p:nvSpPr>
        <p:spPr>
          <a:xfrm>
            <a:off x="8688288" y="3140728"/>
            <a:ext cx="2232248" cy="12963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Dạ</a:t>
            </a:r>
            <a:r>
              <a:rPr lang="en-US" sz="2400" b="1" dirty="0" smtClean="0">
                <a:latin typeface="Arial" panose="020B0604020202020204" pitchFamily="34" charset="0"/>
                <a:cs typeface="Arial" panose="020B0604020202020204" pitchFamily="34" charset="0"/>
              </a:rPr>
              <a:t>, con </a:t>
            </a:r>
            <a:r>
              <a:rPr lang="en-US" sz="2400" b="1" dirty="0" err="1" smtClean="0">
                <a:latin typeface="Arial" panose="020B0604020202020204" pitchFamily="34" charset="0"/>
                <a:cs typeface="Arial" panose="020B0604020202020204" pitchFamily="34" charset="0"/>
              </a:rPr>
              <a:t>sợ</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ra</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đường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gặp</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a:t>
            </a:r>
            <a:r>
              <a:rPr lang="en-US" sz="2400" b="1" dirty="0" err="1" smtClean="0">
                <a:latin typeface="Arial" panose="020B0604020202020204" pitchFamily="34" charset="0"/>
                <a:cs typeface="Arial" panose="020B0604020202020204" pitchFamily="34" charset="0"/>
              </a:rPr>
              <a:t>ô</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rô</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na</a:t>
            </a:r>
            <a:r>
              <a:rPr lang="en-US" sz="2400" b="1" dirty="0" smtClean="0">
                <a:latin typeface="Arial" panose="020B0604020202020204" pitchFamily="34" charset="0"/>
                <a:cs typeface="Arial" panose="020B0604020202020204" pitchFamily="34" charset="0"/>
              </a:rPr>
              <a:t> ạ!</a:t>
            </a:r>
            <a:endParaRPr lang="en-US" sz="2400" b="1" dirty="0">
              <a:latin typeface="Arial" panose="020B0604020202020204" pitchFamily="34" charset="0"/>
              <a:cs typeface="Arial" panose="020B0604020202020204" pitchFamily="34" charset="0"/>
            </a:endParaRPr>
          </a:p>
        </p:txBody>
      </p:sp>
      <p:cxnSp>
        <p:nvCxnSpPr>
          <p:cNvPr id="5" name="Straight Connector 4"/>
          <p:cNvCxnSpPr/>
          <p:nvPr/>
        </p:nvCxnSpPr>
        <p:spPr>
          <a:xfrm>
            <a:off x="1487488" y="2420888"/>
            <a:ext cx="5760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048328" y="3501008"/>
            <a:ext cx="504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56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218"/>
                                        </p:tgtEl>
                                        <p:attrNameLst>
                                          <p:attrName>style.visibility</p:attrName>
                                        </p:attrNameLst>
                                      </p:cBhvr>
                                      <p:to>
                                        <p:strVal val="visible"/>
                                      </p:to>
                                    </p:set>
                                    <p:animEffect transition="in" filter="fade">
                                      <p:cBhvr>
                                        <p:cTn id="14" dur="500"/>
                                        <p:tgtEl>
                                          <p:spTgt spid="92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
                                        <p:tgtEl>
                                          <p:spTgt spid="9"/>
                                        </p:tgtEl>
                                      </p:cBhvr>
                                    </p:animEffect>
                                  </p:childTnLst>
                                </p:cTn>
                              </p:par>
                            </p:childTnLst>
                          </p:cTn>
                        </p:par>
                        <p:par>
                          <p:cTn id="27" fill="hold">
                            <p:stCondLst>
                              <p:cond delay="500"/>
                            </p:stCondLst>
                            <p:childTnLst>
                              <p:par>
                                <p:cTn id="28" presetID="42"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2"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par>
                          <p:cTn id="39" fill="hold">
                            <p:stCondLst>
                              <p:cond delay="2500"/>
                            </p:stCondLst>
                            <p:childTnLst>
                              <p:par>
                                <p:cTn id="40" presetID="42"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par>
                          <p:cTn id="45" fill="hold">
                            <p:stCondLst>
                              <p:cond delay="3500"/>
                            </p:stCondLst>
                            <p:childTnLst>
                              <p:par>
                                <p:cTn id="46" presetID="42" presetClass="entr" presetSubtype="0"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P spid="14" grpId="0"/>
      <p:bldP spid="15" grpId="0"/>
      <p:bldP spid="16"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424" y="365125"/>
            <a:ext cx="10585176" cy="1325563"/>
          </a:xfrm>
          <a:solidFill>
            <a:schemeClr val="accent2"/>
          </a:solidFill>
        </p:spPr>
        <p:txBody>
          <a:bodyPr>
            <a:normAutofit/>
          </a:bodyPr>
          <a:lstStyle/>
          <a:p>
            <a:pPr algn="just"/>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thành</a:t>
            </a:r>
            <a:r>
              <a:rPr lang="en-US" sz="2800" b="1" dirty="0">
                <a:solidFill>
                  <a:srgbClr val="FF0000"/>
                </a:solidFill>
                <a:latin typeface="Arial" panose="020B0604020202020204" pitchFamily="34" charset="0"/>
                <a:cs typeface="Arial" panose="020B0604020202020204" pitchFamily="34" charset="0"/>
              </a:rPr>
              <a:t> phần </a:t>
            </a:r>
            <a:r>
              <a:rPr lang="en-US" sz="2800" b="1" dirty="0" err="1" smtClean="0">
                <a:solidFill>
                  <a:srgbClr val="FF0000"/>
                </a:solidFill>
                <a:latin typeface="Arial" panose="020B0604020202020204" pitchFamily="34" charset="0"/>
                <a:cs typeface="Arial" panose="020B0604020202020204" pitchFamily="34" charset="0"/>
              </a:rPr>
              <a:t>tình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thái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có</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trong</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lời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bài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hát</a:t>
            </a:r>
            <a:r>
              <a:rPr lang="en-US" sz="2800" b="1" dirty="0" smtClean="0">
                <a:solidFill>
                  <a:srgbClr val="FF0000"/>
                </a:solidFill>
                <a:latin typeface="Arial" panose="020B0604020202020204" pitchFamily="34" charset="0"/>
                <a:cs typeface="Arial" panose="020B0604020202020204" pitchFamily="34" charset="0"/>
              </a:rPr>
              <a:t>. Cho </a:t>
            </a:r>
            <a:r>
              <a:rPr lang="en-US" sz="2800" b="1" dirty="0" err="1" smtClean="0">
                <a:solidFill>
                  <a:srgbClr val="FF0000"/>
                </a:solidFill>
                <a:latin typeface="Arial" panose="020B0604020202020204" pitchFamily="34" charset="0"/>
                <a:cs typeface="Arial" panose="020B0604020202020204" pitchFamily="34" charset="0"/>
              </a:rPr>
              <a:t>biết</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thành</a:t>
            </a:r>
            <a:r>
              <a:rPr lang="en-US" sz="2800" b="1" dirty="0" smtClean="0">
                <a:solidFill>
                  <a:srgbClr val="FF0000"/>
                </a:solidFill>
                <a:latin typeface="Arial" panose="020B0604020202020204" pitchFamily="34" charset="0"/>
                <a:cs typeface="Arial" panose="020B0604020202020204" pitchFamily="34" charset="0"/>
              </a:rPr>
              <a:t> phần </a:t>
            </a:r>
            <a:r>
              <a:rPr lang="en-US" sz="2800" b="1" dirty="0" err="1" smtClean="0">
                <a:solidFill>
                  <a:srgbClr val="FF0000"/>
                </a:solidFill>
                <a:latin typeface="Arial" panose="020B0604020202020204" pitchFamily="34" charset="0"/>
                <a:cs typeface="Arial" panose="020B0604020202020204" pitchFamily="34" charset="0"/>
              </a:rPr>
              <a:t>ấy</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thể</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hiện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thái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độ</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gì</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của</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tác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giả</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đối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với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sự</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việc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được</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nêu</a:t>
            </a:r>
            <a:r>
              <a:rPr lang="en-US" sz="2800" b="1" dirty="0">
                <a:solidFill>
                  <a:srgbClr val="FF0000"/>
                </a:solidFill>
                <a:latin typeface="Arial" panose="020B0604020202020204" pitchFamily="34" charset="0"/>
                <a:cs typeface="Arial" panose="020B0604020202020204" pitchFamily="34" charset="0"/>
              </a:rPr>
              <a:t>.</a:t>
            </a:r>
            <a:endParaRPr lang="en-US" sz="2800" dirty="0">
              <a:solidFill>
                <a:srgbClr val="FF0000"/>
              </a:solidFill>
            </a:endParaRPr>
          </a:p>
        </p:txBody>
      </p:sp>
      <p:pic>
        <p:nvPicPr>
          <p:cNvPr id="9" name="Coron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1424" y="1825625"/>
            <a:ext cx="10513168" cy="4351338"/>
          </a:xfrm>
        </p:spPr>
      </p:pic>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24" y="1772816"/>
            <a:ext cx="10585176" cy="440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308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en-US" altLang="x-none" smtClean="0"/>
              <a:t>www.themegallery.com</a:t>
            </a:r>
            <a:endParaRPr lang="en-US" altLang="x-non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199456" y="1196752"/>
            <a:ext cx="9937104" cy="4464496"/>
          </a:xfrm>
          <a:prstGeom prst="roundRect">
            <a:avLst/>
          </a:prstGeom>
          <a:solidFill>
            <a:srgbClr val="AA18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2800" b="1" i="1" dirty="0">
                <a:latin typeface="Arial" panose="020B0604020202020204" pitchFamily="34" charset="0"/>
                <a:cs typeface="Arial" panose="020B0604020202020204" pitchFamily="34" charset="0"/>
              </a:rPr>
              <a:t>Chắc chắn ta nên đề cao cảnh giác</a:t>
            </a:r>
            <a:endParaRPr lang="en-US" sz="2800" b="1" i="1" dirty="0">
              <a:latin typeface="Arial" panose="020B0604020202020204" pitchFamily="34" charset="0"/>
              <a:cs typeface="Arial" panose="020B0604020202020204" pitchFamily="34" charset="0"/>
            </a:endParaRPr>
          </a:p>
          <a:p>
            <a:pPr algn="just">
              <a:lnSpc>
                <a:spcPct val="200000"/>
              </a:lnSpc>
            </a:pPr>
            <a:r>
              <a:rPr lang="vi-VN" sz="2800" b="1" i="1" dirty="0" smtClean="0">
                <a:latin typeface="Arial" panose="020B0604020202020204" pitchFamily="34" charset="0"/>
                <a:cs typeface="Arial" panose="020B0604020202020204" pitchFamily="34" charset="0"/>
              </a:rPr>
              <a:t>Đừng </a:t>
            </a:r>
            <a:r>
              <a:rPr lang="vi-VN" sz="2800" b="1" i="1" dirty="0">
                <a:latin typeface="Arial" panose="020B0604020202020204" pitchFamily="34" charset="0"/>
                <a:cs typeface="Arial" panose="020B0604020202020204" pitchFamily="34" charset="0"/>
              </a:rPr>
              <a:t>để em ấy phát tán</a:t>
            </a:r>
            <a:endParaRPr lang="en-US" sz="2800" b="1" i="1" dirty="0">
              <a:latin typeface="Arial" panose="020B0604020202020204" pitchFamily="34" charset="0"/>
              <a:cs typeface="Arial" panose="020B0604020202020204" pitchFamily="34" charset="0"/>
            </a:endParaRPr>
          </a:p>
          <a:p>
            <a:pPr algn="just">
              <a:lnSpc>
                <a:spcPct val="200000"/>
              </a:lnSpc>
            </a:pPr>
            <a:r>
              <a:rPr lang="vi-VN" sz="2800" b="1" i="1" dirty="0" smtClean="0">
                <a:latin typeface="Arial" panose="020B0604020202020204" pitchFamily="34" charset="0"/>
                <a:cs typeface="Arial" panose="020B0604020202020204" pitchFamily="34" charset="0"/>
              </a:rPr>
              <a:t>Chắc </a:t>
            </a:r>
            <a:r>
              <a:rPr lang="vi-VN" sz="2800" b="1" i="1" dirty="0">
                <a:latin typeface="Arial" panose="020B0604020202020204" pitchFamily="34" charset="0"/>
                <a:cs typeface="Arial" panose="020B0604020202020204" pitchFamily="34" charset="0"/>
              </a:rPr>
              <a:t>chắn ta nên quyết tâm tự </a:t>
            </a:r>
            <a:r>
              <a:rPr lang="vi-VN" sz="2800" b="1" i="1" dirty="0" smtClean="0">
                <a:latin typeface="Arial" panose="020B0604020202020204" pitchFamily="34" charset="0"/>
                <a:cs typeface="Arial" panose="020B0604020202020204" pitchFamily="34" charset="0"/>
              </a:rPr>
              <a:t>giác</a:t>
            </a:r>
            <a:endParaRPr lang="en-US" sz="2800" b="1" i="1" dirty="0">
              <a:solidFill>
                <a:srgbClr val="FFFF00"/>
              </a:solidFill>
              <a:latin typeface="Arial" panose="020B0604020202020204" pitchFamily="34" charset="0"/>
              <a:cs typeface="Arial" panose="020B0604020202020204" pitchFamily="34" charset="0"/>
            </a:endParaRPr>
          </a:p>
          <a:p>
            <a:pPr algn="just">
              <a:lnSpc>
                <a:spcPct val="200000"/>
              </a:lnSpc>
            </a:pPr>
            <a:r>
              <a:rPr lang="vi-VN" sz="2800" b="1" i="1" dirty="0" smtClean="0">
                <a:latin typeface="Arial" panose="020B0604020202020204" pitchFamily="34" charset="0"/>
                <a:cs typeface="Arial" panose="020B0604020202020204" pitchFamily="34" charset="0"/>
              </a:rPr>
              <a:t>Để </a:t>
            </a:r>
            <a:r>
              <a:rPr lang="vi-VN" sz="2800" b="1" i="1" dirty="0">
                <a:latin typeface="Arial" panose="020B0604020202020204" pitchFamily="34" charset="0"/>
                <a:cs typeface="Arial" panose="020B0604020202020204" pitchFamily="34" charset="0"/>
              </a:rPr>
              <a:t>dịch bệnh không bùng cháy </a:t>
            </a:r>
            <a:r>
              <a:rPr lang="vi-VN" sz="2800" b="1" i="1" dirty="0" smtClean="0">
                <a:latin typeface="Arial" panose="020B0604020202020204" pitchFamily="34" charset="0"/>
                <a:cs typeface="Arial" panose="020B0604020202020204" pitchFamily="34" charset="0"/>
              </a:rPr>
              <a:t>lên</a:t>
            </a:r>
            <a:endParaRPr lang="en-US" sz="2800" b="1" i="1" dirty="0" smtClean="0">
              <a:latin typeface="Arial" panose="020B0604020202020204" pitchFamily="34" charset="0"/>
              <a:cs typeface="Arial" panose="020B0604020202020204" pitchFamily="34" charset="0"/>
            </a:endParaRPr>
          </a:p>
          <a:p>
            <a:pPr algn="just">
              <a:lnSpc>
                <a:spcPct val="200000"/>
              </a:lnSpc>
            </a:pPr>
            <a:r>
              <a:rPr lang="en-US" sz="2800" b="1" i="1" dirty="0" smtClean="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a:t>
            </a:r>
            <a:r>
              <a:rPr lang="en-US" sz="2400" b="1" dirty="0" err="1" smtClean="0">
                <a:latin typeface="Arial" panose="020B0604020202020204" pitchFamily="34" charset="0"/>
                <a:cs typeface="Arial" panose="020B0604020202020204" pitchFamily="34" charset="0"/>
              </a:rPr>
              <a:t>Khắc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Hưng</a:t>
            </a:r>
            <a:r>
              <a:rPr lang="en-US" sz="2400" b="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Ghen</a:t>
            </a:r>
            <a:r>
              <a:rPr lang="en-US" sz="2400" b="1" i="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cô</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vy</a:t>
            </a:r>
            <a:r>
              <a:rPr lang="en-US" sz="2400" b="1" dirty="0" smtClean="0">
                <a:latin typeface="Arial" panose="020B0604020202020204" pitchFamily="34" charset="0"/>
                <a:cs typeface="Arial" panose="020B0604020202020204" pitchFamily="34" charset="0"/>
              </a:rPr>
              <a:t>)</a:t>
            </a:r>
            <a:endParaRPr lang="en-US" sz="2400" b="1" i="1" dirty="0">
              <a:latin typeface="Arial" panose="020B0604020202020204" pitchFamily="34" charset="0"/>
              <a:cs typeface="Arial" panose="020B0604020202020204" pitchFamily="34" charset="0"/>
            </a:endParaRPr>
          </a:p>
        </p:txBody>
      </p:sp>
      <p:cxnSp>
        <p:nvCxnSpPr>
          <p:cNvPr id="9" name="Straight Connector 8"/>
          <p:cNvCxnSpPr/>
          <p:nvPr/>
        </p:nvCxnSpPr>
        <p:spPr>
          <a:xfrm>
            <a:off x="1560549" y="2060848"/>
            <a:ext cx="172819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60549" y="3765359"/>
            <a:ext cx="172819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a:off x="7608168" y="1689100"/>
            <a:ext cx="576064" cy="2808312"/>
          </a:xfrm>
          <a:prstGeom prst="rightBrace">
            <a:avLst>
              <a:gd name="adj1" fmla="val 140625"/>
              <a:gd name="adj2" fmla="val 50000"/>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Content Placeholder 2"/>
          <p:cNvSpPr txBox="1">
            <a:spLocks/>
          </p:cNvSpPr>
          <p:nvPr/>
        </p:nvSpPr>
        <p:spPr>
          <a:xfrm>
            <a:off x="8544272" y="2487787"/>
            <a:ext cx="2232248" cy="1446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spcAft>
                <a:spcPts val="0"/>
              </a:spcAft>
              <a:buFont typeface="Arial" panose="020B0604020202020204" pitchFamily="34" charset="0"/>
              <a:buNone/>
            </a:pPr>
            <a:r>
              <a:rPr lang="en-US" b="1" dirty="0" err="1" smtClean="0">
                <a:latin typeface="Arial" panose="020B0604020202020204" pitchFamily="34" charset="0"/>
                <a:cs typeface="Arial" panose="020B0604020202020204" pitchFamily="34" charset="0"/>
              </a:rPr>
              <a:t>Thái</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độ</a:t>
            </a:r>
            <a:r>
              <a:rPr lang="en-US" b="1" dirty="0" smtClean="0">
                <a:latin typeface="Arial" panose="020B0604020202020204" pitchFamily="34" charset="0"/>
                <a:cs typeface="Arial" panose="020B0604020202020204" pitchFamily="34" charset="0"/>
              </a:rPr>
              <a:t> tin </a:t>
            </a:r>
            <a:r>
              <a:rPr lang="en-US" b="1" dirty="0" err="1" smtClean="0">
                <a:latin typeface="Arial" panose="020B0604020202020204" pitchFamily="34" charset="0"/>
                <a:cs typeface="Arial" panose="020B0604020202020204" pitchFamily="34" charset="0"/>
              </a:rPr>
              <a:t>cậy</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cao</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đối</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với</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sự</a:t>
            </a:r>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việc</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41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Horizontal)">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32332" y="463043"/>
            <a:ext cx="3825893"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00CC"/>
                </a:solidFill>
                <a:latin typeface="Arial" panose="020B0604020202020204" pitchFamily="34" charset="0"/>
                <a:cs typeface="Arial" panose="020B0604020202020204" pitchFamily="34" charset="0"/>
              </a:rPr>
              <a:t>CÁC BỘ PHẬN CỦA CÂU</a:t>
            </a:r>
            <a:endParaRPr lang="en-US" b="1">
              <a:solidFill>
                <a:srgbClr val="0000CC"/>
              </a:solidFill>
              <a:latin typeface="Arial" panose="020B0604020202020204" pitchFamily="34" charset="0"/>
              <a:cs typeface="Arial" panose="020B0604020202020204" pitchFamily="34" charset="0"/>
            </a:endParaRPr>
          </a:p>
        </p:txBody>
      </p:sp>
      <p:sp>
        <p:nvSpPr>
          <p:cNvPr id="6" name="Rectangle 5"/>
          <p:cNvSpPr/>
          <p:nvPr/>
        </p:nvSpPr>
        <p:spPr>
          <a:xfrm>
            <a:off x="407368" y="2609981"/>
            <a:ext cx="2488072" cy="7920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 </a:t>
            </a:r>
            <a:r>
              <a:rPr lang="en-US" sz="2000" b="1" dirty="0" err="1" smtClean="0">
                <a:solidFill>
                  <a:srgbClr val="0000CC"/>
                </a:solidFill>
                <a:latin typeface="Arial" panose="020B0604020202020204" pitchFamily="34" charset="0"/>
                <a:cs typeface="Arial" panose="020B0604020202020204" pitchFamily="34" charset="0"/>
              </a:rPr>
              <a:t>chính</a:t>
            </a:r>
            <a:endParaRPr lang="en-US" sz="2000" b="1" dirty="0">
              <a:solidFill>
                <a:srgbClr val="0000CC"/>
              </a:solidFill>
              <a:latin typeface="Arial" panose="020B0604020202020204" pitchFamily="34" charset="0"/>
              <a:cs typeface="Arial" panose="020B0604020202020204" pitchFamily="34" charset="0"/>
            </a:endParaRPr>
          </a:p>
        </p:txBody>
      </p:sp>
      <p:sp>
        <p:nvSpPr>
          <p:cNvPr id="7" name="Rectangle 6"/>
          <p:cNvSpPr/>
          <p:nvPr/>
        </p:nvSpPr>
        <p:spPr>
          <a:xfrm>
            <a:off x="3599461" y="2612790"/>
            <a:ext cx="2808312" cy="7920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 </a:t>
            </a:r>
            <a:r>
              <a:rPr lang="en-US" sz="2000" b="1" dirty="0" err="1" smtClean="0">
                <a:solidFill>
                  <a:srgbClr val="0000CC"/>
                </a:solidFill>
                <a:latin typeface="Arial" panose="020B0604020202020204" pitchFamily="34" charset="0"/>
                <a:cs typeface="Arial" panose="020B0604020202020204" pitchFamily="34" charset="0"/>
              </a:rPr>
              <a:t>phụ</a:t>
            </a:r>
            <a:endParaRPr lang="en-US" sz="2000" b="1" dirty="0">
              <a:solidFill>
                <a:srgbClr val="0000CC"/>
              </a:solidFill>
              <a:latin typeface="Arial" panose="020B0604020202020204" pitchFamily="34" charset="0"/>
              <a:cs typeface="Arial" panose="020B0604020202020204" pitchFamily="34" charset="0"/>
            </a:endParaRPr>
          </a:p>
        </p:txBody>
      </p:sp>
      <p:sp>
        <p:nvSpPr>
          <p:cNvPr id="8" name="Rectangle 7"/>
          <p:cNvSpPr/>
          <p:nvPr/>
        </p:nvSpPr>
        <p:spPr>
          <a:xfrm>
            <a:off x="7581963" y="2609056"/>
            <a:ext cx="3672408" cy="79208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 </a:t>
            </a:r>
            <a:r>
              <a:rPr lang="en-US" sz="2000" b="1" dirty="0" err="1" smtClean="0">
                <a:solidFill>
                  <a:srgbClr val="0000CC"/>
                </a:solidFill>
                <a:latin typeface="Arial" panose="020B0604020202020204" pitchFamily="34" charset="0"/>
                <a:cs typeface="Arial" panose="020B0604020202020204" pitchFamily="34" charset="0"/>
              </a:rPr>
              <a:t>biệt</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lập</a:t>
            </a:r>
            <a:endParaRPr lang="en-US" sz="2000" b="1" dirty="0">
              <a:solidFill>
                <a:srgbClr val="0000CC"/>
              </a:solidFill>
              <a:latin typeface="Arial" panose="020B0604020202020204" pitchFamily="34" charset="0"/>
              <a:cs typeface="Arial" panose="020B0604020202020204" pitchFamily="34" charset="0"/>
            </a:endParaRPr>
          </a:p>
        </p:txBody>
      </p:sp>
      <p:sp>
        <p:nvSpPr>
          <p:cNvPr id="9" name="Rectangle 8"/>
          <p:cNvSpPr/>
          <p:nvPr/>
        </p:nvSpPr>
        <p:spPr>
          <a:xfrm>
            <a:off x="649084" y="4176754"/>
            <a:ext cx="864096"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latin typeface="Arial" panose="020B0604020202020204" pitchFamily="34" charset="0"/>
                <a:cs typeface="Arial" panose="020B0604020202020204" pitchFamily="34" charset="0"/>
              </a:rPr>
              <a:t>Chủ</a:t>
            </a:r>
          </a:p>
          <a:p>
            <a:pPr algn="ctr"/>
            <a:r>
              <a:rPr lang="en-US" sz="2000" b="1">
                <a:solidFill>
                  <a:srgbClr val="0000CC"/>
                </a:solidFill>
                <a:latin typeface="Arial" panose="020B0604020202020204" pitchFamily="34" charset="0"/>
                <a:cs typeface="Arial" panose="020B0604020202020204" pitchFamily="34" charset="0"/>
              </a:rPr>
              <a:t>n</a:t>
            </a:r>
            <a:r>
              <a:rPr lang="en-US" sz="2000" b="1" smtClean="0">
                <a:solidFill>
                  <a:srgbClr val="0000CC"/>
                </a:solidFill>
                <a:latin typeface="Arial" panose="020B0604020202020204" pitchFamily="34" charset="0"/>
                <a:cs typeface="Arial" panose="020B0604020202020204" pitchFamily="34" charset="0"/>
              </a:rPr>
              <a:t>gữ</a:t>
            </a:r>
            <a:endParaRPr lang="en-US" sz="2000" b="1">
              <a:solidFill>
                <a:srgbClr val="0000CC"/>
              </a:solidFill>
              <a:latin typeface="Arial" panose="020B0604020202020204" pitchFamily="34" charset="0"/>
              <a:cs typeface="Arial" panose="020B0604020202020204" pitchFamily="34" charset="0"/>
            </a:endParaRPr>
          </a:p>
        </p:txBody>
      </p:sp>
      <p:sp>
        <p:nvSpPr>
          <p:cNvPr id="10" name="Rectangle 9"/>
          <p:cNvSpPr/>
          <p:nvPr/>
        </p:nvSpPr>
        <p:spPr>
          <a:xfrm>
            <a:off x="2053240" y="4176754"/>
            <a:ext cx="756084"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latin typeface="Arial" panose="020B0604020202020204" pitchFamily="34" charset="0"/>
                <a:cs typeface="Arial" panose="020B0604020202020204" pitchFamily="34" charset="0"/>
              </a:rPr>
              <a:t>Vị</a:t>
            </a:r>
          </a:p>
          <a:p>
            <a:pPr algn="ctr"/>
            <a:r>
              <a:rPr lang="en-US" sz="2000" b="1">
                <a:solidFill>
                  <a:srgbClr val="0000CC"/>
                </a:solidFill>
                <a:latin typeface="Arial" panose="020B0604020202020204" pitchFamily="34" charset="0"/>
                <a:cs typeface="Arial" panose="020B0604020202020204" pitchFamily="34" charset="0"/>
              </a:rPr>
              <a:t>n</a:t>
            </a:r>
            <a:r>
              <a:rPr lang="en-US" sz="2000" b="1" smtClean="0">
                <a:solidFill>
                  <a:srgbClr val="0000CC"/>
                </a:solidFill>
                <a:latin typeface="Arial" panose="020B0604020202020204" pitchFamily="34" charset="0"/>
                <a:cs typeface="Arial" panose="020B0604020202020204" pitchFamily="34" charset="0"/>
              </a:rPr>
              <a:t>gữ</a:t>
            </a:r>
            <a:endParaRPr lang="en-US" sz="2000" b="1">
              <a:solidFill>
                <a:srgbClr val="0000CC"/>
              </a:solidFill>
              <a:latin typeface="Arial" panose="020B0604020202020204" pitchFamily="34" charset="0"/>
              <a:cs typeface="Arial" panose="020B0604020202020204" pitchFamily="34" charset="0"/>
            </a:endParaRPr>
          </a:p>
        </p:txBody>
      </p:sp>
      <p:sp>
        <p:nvSpPr>
          <p:cNvPr id="11" name="Rectangle 10"/>
          <p:cNvSpPr/>
          <p:nvPr/>
        </p:nvSpPr>
        <p:spPr>
          <a:xfrm>
            <a:off x="3987955" y="4121061"/>
            <a:ext cx="929350"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latin typeface="Arial" panose="020B0604020202020204" pitchFamily="34" charset="0"/>
                <a:cs typeface="Arial" panose="020B0604020202020204" pitchFamily="34" charset="0"/>
              </a:rPr>
              <a:t>Trạng ngữ</a:t>
            </a:r>
            <a:endParaRPr lang="en-US" sz="2000" b="1">
              <a:solidFill>
                <a:srgbClr val="0000CC"/>
              </a:solidFill>
              <a:latin typeface="Arial" panose="020B0604020202020204" pitchFamily="34" charset="0"/>
              <a:cs typeface="Arial" panose="020B0604020202020204" pitchFamily="34" charset="0"/>
            </a:endParaRPr>
          </a:p>
        </p:txBody>
      </p:sp>
      <p:sp>
        <p:nvSpPr>
          <p:cNvPr id="12" name="Rectangle 11"/>
          <p:cNvSpPr/>
          <p:nvPr/>
        </p:nvSpPr>
        <p:spPr>
          <a:xfrm>
            <a:off x="5693351" y="4150495"/>
            <a:ext cx="792088"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00CC"/>
                </a:solidFill>
                <a:latin typeface="Arial" panose="020B0604020202020204" pitchFamily="34" charset="0"/>
                <a:cs typeface="Arial" panose="020B0604020202020204" pitchFamily="34" charset="0"/>
              </a:rPr>
              <a:t>Khởi ngữ</a:t>
            </a:r>
            <a:endParaRPr lang="en-US" sz="2000" b="1">
              <a:solidFill>
                <a:srgbClr val="0000CC"/>
              </a:solidFill>
              <a:latin typeface="Arial" panose="020B0604020202020204" pitchFamily="34" charset="0"/>
              <a:cs typeface="Arial" panose="020B0604020202020204" pitchFamily="34" charset="0"/>
            </a:endParaRPr>
          </a:p>
        </p:txBody>
      </p:sp>
      <p:sp>
        <p:nvSpPr>
          <p:cNvPr id="13" name="Rectangle 12"/>
          <p:cNvSpPr/>
          <p:nvPr/>
        </p:nvSpPr>
        <p:spPr>
          <a:xfrm>
            <a:off x="7149915" y="4150495"/>
            <a:ext cx="1008112"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 </a:t>
            </a:r>
            <a:r>
              <a:rPr lang="en-US" sz="2000" b="1" dirty="0" err="1" smtClean="0">
                <a:solidFill>
                  <a:srgbClr val="0000CC"/>
                </a:solidFill>
                <a:latin typeface="Arial" panose="020B0604020202020204" pitchFamily="34" charset="0"/>
                <a:cs typeface="Arial" panose="020B0604020202020204" pitchFamily="34" charset="0"/>
              </a:rPr>
              <a:t>tình</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thái</a:t>
            </a:r>
            <a:endParaRPr lang="en-US" sz="2000" b="1" dirty="0">
              <a:solidFill>
                <a:srgbClr val="0000CC"/>
              </a:solidFill>
              <a:latin typeface="Arial" panose="020B0604020202020204" pitchFamily="34" charset="0"/>
              <a:cs typeface="Arial" panose="020B0604020202020204" pitchFamily="34" charset="0"/>
            </a:endParaRPr>
          </a:p>
        </p:txBody>
      </p:sp>
      <p:sp>
        <p:nvSpPr>
          <p:cNvPr id="14" name="Rectangle 13"/>
          <p:cNvSpPr/>
          <p:nvPr/>
        </p:nvSpPr>
        <p:spPr>
          <a:xfrm>
            <a:off x="8353007" y="4189004"/>
            <a:ext cx="1044116"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 </a:t>
            </a:r>
            <a:r>
              <a:rPr lang="en-US" sz="2000" b="1" dirty="0" err="1" smtClean="0">
                <a:solidFill>
                  <a:srgbClr val="0000CC"/>
                </a:solidFill>
                <a:latin typeface="Arial" panose="020B0604020202020204" pitchFamily="34" charset="0"/>
                <a:cs typeface="Arial" panose="020B0604020202020204" pitchFamily="34" charset="0"/>
              </a:rPr>
              <a:t>cảm</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thán</a:t>
            </a:r>
            <a:endParaRPr lang="en-US" sz="2000" b="1" dirty="0">
              <a:solidFill>
                <a:srgbClr val="0000CC"/>
              </a:solidFill>
              <a:latin typeface="Arial" panose="020B0604020202020204" pitchFamily="34" charset="0"/>
              <a:cs typeface="Arial" panose="020B0604020202020204" pitchFamily="34" charset="0"/>
            </a:endParaRPr>
          </a:p>
        </p:txBody>
      </p:sp>
      <p:sp>
        <p:nvSpPr>
          <p:cNvPr id="15" name="Rectangle 14"/>
          <p:cNvSpPr/>
          <p:nvPr/>
        </p:nvSpPr>
        <p:spPr>
          <a:xfrm>
            <a:off x="9533762" y="4221088"/>
            <a:ext cx="991055"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a:t>
            </a:r>
          </a:p>
          <a:p>
            <a:pPr algn="ctr"/>
            <a:r>
              <a:rPr lang="en-US" sz="2000" b="1" dirty="0" err="1">
                <a:solidFill>
                  <a:srgbClr val="0000CC"/>
                </a:solidFill>
                <a:latin typeface="Arial" panose="020B0604020202020204" pitchFamily="34" charset="0"/>
                <a:cs typeface="Arial" panose="020B0604020202020204" pitchFamily="34" charset="0"/>
              </a:rPr>
              <a:t>g</a:t>
            </a:r>
            <a:r>
              <a:rPr lang="en-US" sz="2000" b="1" dirty="0" err="1" smtClean="0">
                <a:solidFill>
                  <a:srgbClr val="0000CC"/>
                </a:solidFill>
                <a:latin typeface="Arial" panose="020B0604020202020204" pitchFamily="34" charset="0"/>
                <a:cs typeface="Arial" panose="020B0604020202020204" pitchFamily="34" charset="0"/>
              </a:rPr>
              <a:t>ọi</a:t>
            </a:r>
            <a:r>
              <a:rPr lang="en-US" sz="2000" b="1" dirty="0" smtClean="0">
                <a:solidFill>
                  <a:srgbClr val="0000CC"/>
                </a:solidFill>
                <a:latin typeface="Arial" panose="020B0604020202020204" pitchFamily="34" charset="0"/>
                <a:cs typeface="Arial" panose="020B0604020202020204" pitchFamily="34" charset="0"/>
              </a:rPr>
              <a:t> - </a:t>
            </a:r>
            <a:r>
              <a:rPr lang="en-US" sz="2000" b="1" dirty="0" err="1" smtClean="0">
                <a:solidFill>
                  <a:srgbClr val="0000CC"/>
                </a:solidFill>
                <a:latin typeface="Arial" panose="020B0604020202020204" pitchFamily="34" charset="0"/>
                <a:cs typeface="Arial" panose="020B0604020202020204" pitchFamily="34" charset="0"/>
              </a:rPr>
              <a:t>đáp</a:t>
            </a:r>
            <a:endParaRPr lang="en-US" sz="2000" b="1" dirty="0">
              <a:solidFill>
                <a:srgbClr val="0000CC"/>
              </a:solidFill>
              <a:latin typeface="Arial" panose="020B0604020202020204" pitchFamily="34" charset="0"/>
              <a:cs typeface="Arial" panose="020B0604020202020204" pitchFamily="34" charset="0"/>
            </a:endParaRPr>
          </a:p>
        </p:txBody>
      </p:sp>
      <p:sp>
        <p:nvSpPr>
          <p:cNvPr id="16" name="Rectangle 15"/>
          <p:cNvSpPr/>
          <p:nvPr/>
        </p:nvSpPr>
        <p:spPr>
          <a:xfrm>
            <a:off x="10715255" y="4221088"/>
            <a:ext cx="1018492" cy="22322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CC"/>
                </a:solidFill>
                <a:latin typeface="Arial" panose="020B0604020202020204" pitchFamily="34" charset="0"/>
                <a:cs typeface="Arial" panose="020B0604020202020204" pitchFamily="34" charset="0"/>
              </a:rPr>
              <a:t>Thành phần </a:t>
            </a:r>
            <a:r>
              <a:rPr lang="en-US" sz="2000" b="1" dirty="0" err="1" smtClean="0">
                <a:solidFill>
                  <a:srgbClr val="0000CC"/>
                </a:solidFill>
                <a:latin typeface="Arial" panose="020B0604020202020204" pitchFamily="34" charset="0"/>
                <a:cs typeface="Arial" panose="020B0604020202020204" pitchFamily="34" charset="0"/>
              </a:rPr>
              <a:t>phụ</a:t>
            </a:r>
            <a:r>
              <a:rPr lang="en-US" sz="2000" b="1" dirty="0" smtClean="0">
                <a:solidFill>
                  <a:srgbClr val="0000CC"/>
                </a:solidFill>
                <a:latin typeface="Arial" panose="020B0604020202020204" pitchFamily="34" charset="0"/>
                <a:cs typeface="Arial" panose="020B0604020202020204" pitchFamily="34" charset="0"/>
              </a:rPr>
              <a:t> </a:t>
            </a:r>
            <a:r>
              <a:rPr lang="en-US" sz="2000" b="1" dirty="0" err="1" smtClean="0">
                <a:solidFill>
                  <a:srgbClr val="0000CC"/>
                </a:solidFill>
                <a:latin typeface="Arial" panose="020B0604020202020204" pitchFamily="34" charset="0"/>
                <a:cs typeface="Arial" panose="020B0604020202020204" pitchFamily="34" charset="0"/>
              </a:rPr>
              <a:t>chú</a:t>
            </a:r>
            <a:endParaRPr lang="en-US" sz="2000" b="1" dirty="0">
              <a:solidFill>
                <a:srgbClr val="0000CC"/>
              </a:solidFill>
              <a:latin typeface="Arial" panose="020B0604020202020204" pitchFamily="34" charset="0"/>
              <a:cs typeface="Arial" panose="020B0604020202020204" pitchFamily="34" charset="0"/>
            </a:endParaRPr>
          </a:p>
        </p:txBody>
      </p:sp>
      <p:cxnSp>
        <p:nvCxnSpPr>
          <p:cNvPr id="18" name="Straight Connector 17"/>
          <p:cNvCxnSpPr/>
          <p:nvPr/>
        </p:nvCxnSpPr>
        <p:spPr>
          <a:xfrm flipH="1" flipV="1">
            <a:off x="2399198" y="920154"/>
            <a:ext cx="1733136" cy="79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7958226" y="912224"/>
            <a:ext cx="1338903" cy="1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431282" y="946533"/>
            <a:ext cx="0" cy="5653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1757518" y="2204864"/>
            <a:ext cx="18002" cy="4079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9282289" y="937866"/>
            <a:ext cx="14840" cy="58271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049048" y="3385102"/>
            <a:ext cx="0" cy="7333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399198" y="3452083"/>
            <a:ext cx="0" cy="692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485619" y="3479653"/>
            <a:ext cx="0" cy="63689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6034638" y="3452083"/>
            <a:ext cx="10640" cy="69258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8877670" y="3452083"/>
            <a:ext cx="0" cy="7369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10029290" y="3439833"/>
            <a:ext cx="0" cy="7369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752184" y="3439833"/>
            <a:ext cx="0" cy="7369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1078002" y="3439833"/>
            <a:ext cx="0" cy="73692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107668" y="1494040"/>
            <a:ext cx="4388932"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00CC"/>
                </a:solidFill>
                <a:latin typeface="Arial" panose="020B0604020202020204" pitchFamily="34" charset="0"/>
                <a:cs typeface="Arial" panose="020B0604020202020204" pitchFamily="34" charset="0"/>
              </a:rPr>
              <a:t>Không</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tham</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gia</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diễn</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đạt</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nghĩa</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sự</a:t>
            </a:r>
            <a:r>
              <a:rPr lang="en-US" b="1" dirty="0" smtClean="0">
                <a:solidFill>
                  <a:srgbClr val="0000CC"/>
                </a:solidFill>
                <a:latin typeface="Arial" panose="020B0604020202020204" pitchFamily="34" charset="0"/>
                <a:cs typeface="Arial" panose="020B0604020202020204" pitchFamily="34" charset="0"/>
              </a:rPr>
              <a:t> </a:t>
            </a:r>
            <a:r>
              <a:rPr lang="en-US" b="1" dirty="0" err="1" smtClean="0">
                <a:solidFill>
                  <a:srgbClr val="0000CC"/>
                </a:solidFill>
                <a:latin typeface="Arial" panose="020B0604020202020204" pitchFamily="34" charset="0"/>
                <a:cs typeface="Arial" panose="020B0604020202020204" pitchFamily="34" charset="0"/>
              </a:rPr>
              <a:t>việc</a:t>
            </a:r>
            <a:endParaRPr lang="en-US" b="1" dirty="0">
              <a:solidFill>
                <a:srgbClr val="0000CC"/>
              </a:solidFill>
              <a:latin typeface="Arial" panose="020B0604020202020204" pitchFamily="34" charset="0"/>
              <a:cs typeface="Arial" panose="020B0604020202020204" pitchFamily="34" charset="0"/>
            </a:endParaRPr>
          </a:p>
        </p:txBody>
      </p:sp>
      <p:sp>
        <p:nvSpPr>
          <p:cNvPr id="28" name="Rectangle 27"/>
          <p:cNvSpPr/>
          <p:nvPr/>
        </p:nvSpPr>
        <p:spPr>
          <a:xfrm>
            <a:off x="1199456" y="1493469"/>
            <a:ext cx="3456384" cy="6480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00CC"/>
                </a:solidFill>
                <a:latin typeface="Arial" panose="020B0604020202020204" pitchFamily="34" charset="0"/>
                <a:cs typeface="Arial" panose="020B0604020202020204" pitchFamily="34" charset="0"/>
              </a:rPr>
              <a:t>Diễn đạt nghĩa sự việc</a:t>
            </a:r>
            <a:endParaRPr lang="en-US" b="1">
              <a:solidFill>
                <a:srgbClr val="0000CC"/>
              </a:solidFill>
              <a:latin typeface="Arial" panose="020B0604020202020204" pitchFamily="34" charset="0"/>
              <a:cs typeface="Arial" panose="020B0604020202020204" pitchFamily="34" charset="0"/>
            </a:endParaRPr>
          </a:p>
        </p:txBody>
      </p:sp>
      <p:cxnSp>
        <p:nvCxnSpPr>
          <p:cNvPr id="29" name="Straight Arrow Connector 28"/>
          <p:cNvCxnSpPr/>
          <p:nvPr/>
        </p:nvCxnSpPr>
        <p:spPr>
          <a:xfrm>
            <a:off x="9303902" y="2176074"/>
            <a:ext cx="0" cy="4123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485619" y="2176074"/>
            <a:ext cx="0" cy="4608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33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up)">
                                      <p:cBhvr>
                                        <p:cTn id="16" dur="500"/>
                                        <p:tgtEl>
                                          <p:spTgt spid="3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up)">
                                      <p:cBhvr>
                                        <p:cTn id="29" dur="500"/>
                                        <p:tgtEl>
                                          <p:spTgt spid="37"/>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up)">
                                      <p:cBhvr>
                                        <p:cTn id="38" dur="500"/>
                                        <p:tgtEl>
                                          <p:spTgt spid="36"/>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up)">
                                      <p:cBhvr>
                                        <p:cTn id="42" dur="500"/>
                                        <p:tgtEl>
                                          <p:spTgt spid="6"/>
                                        </p:tgtEl>
                                      </p:cBhvr>
                                    </p:animEffect>
                                  </p:childTnLst>
                                </p:cTn>
                              </p:par>
                            </p:childTnLst>
                          </p:cTn>
                        </p:par>
                        <p:par>
                          <p:cTn id="43" fill="hold">
                            <p:stCondLst>
                              <p:cond delay="1000"/>
                            </p:stCondLst>
                            <p:childTnLst>
                              <p:par>
                                <p:cTn id="44" presetID="22" presetClass="entr" presetSubtype="1"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childTnLst>
                          </p:cTn>
                        </p:par>
                        <p:par>
                          <p:cTn id="47" fill="hold">
                            <p:stCondLst>
                              <p:cond delay="1500"/>
                            </p:stCondLst>
                            <p:childTnLst>
                              <p:par>
                                <p:cTn id="48" presetID="22" presetClass="entr" presetSubtype="1"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up)">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up)">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up)">
                                      <p:cBhvr>
                                        <p:cTn id="64" dur="500"/>
                                        <p:tgtEl>
                                          <p:spTgt spid="40"/>
                                        </p:tgtEl>
                                      </p:cBhvr>
                                    </p:animEffect>
                                  </p:childTnLst>
                                </p:cTn>
                              </p:par>
                            </p:childTnLst>
                          </p:cTn>
                        </p:par>
                        <p:par>
                          <p:cTn id="65" fill="hold">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par>
                          <p:cTn id="69" fill="hold">
                            <p:stCondLst>
                              <p:cond delay="1000"/>
                            </p:stCondLst>
                            <p:childTnLst>
                              <p:par>
                                <p:cTn id="70" presetID="22" presetClass="entr" presetSubtype="1" fill="hold" nodeType="after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wipe(up)">
                                      <p:cBhvr>
                                        <p:cTn id="72" dur="500"/>
                                        <p:tgtEl>
                                          <p:spTgt spid="41"/>
                                        </p:tgtEl>
                                      </p:cBhvr>
                                    </p:animEffect>
                                  </p:childTnLst>
                                </p:cTn>
                              </p:par>
                            </p:childTnLst>
                          </p:cTn>
                        </p:par>
                        <p:par>
                          <p:cTn id="73" fill="hold">
                            <p:stCondLst>
                              <p:cond delay="1500"/>
                            </p:stCondLst>
                            <p:childTnLst>
                              <p:par>
                                <p:cTn id="74" presetID="22" presetClass="entr" presetSubtype="1" fill="hold" grpId="0" nodeType="after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up)">
                                      <p:cBhvr>
                                        <p:cTn id="76" dur="500"/>
                                        <p:tgtEl>
                                          <p:spTgt spid="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up)">
                                      <p:cBhvr>
                                        <p:cTn id="81" dur="500"/>
                                        <p:tgtEl>
                                          <p:spTgt spid="42"/>
                                        </p:tgtEl>
                                      </p:cBhvr>
                                    </p:animEffect>
                                  </p:childTnLst>
                                </p:cTn>
                              </p:par>
                            </p:childTnLst>
                          </p:cTn>
                        </p:par>
                        <p:par>
                          <p:cTn id="82" fill="hold">
                            <p:stCondLst>
                              <p:cond delay="500"/>
                            </p:stCondLst>
                            <p:childTnLst>
                              <p:par>
                                <p:cTn id="83" presetID="22" presetClass="entr" presetSubtype="1"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up)">
                                      <p:cBhvr>
                                        <p:cTn id="85" dur="500"/>
                                        <p:tgtEl>
                                          <p:spTgt spid="11"/>
                                        </p:tgtEl>
                                      </p:cBhvr>
                                    </p:animEffect>
                                  </p:childTnLst>
                                </p:cTn>
                              </p:par>
                            </p:childTnLst>
                          </p:cTn>
                        </p:par>
                        <p:par>
                          <p:cTn id="86" fill="hold">
                            <p:stCondLst>
                              <p:cond delay="1000"/>
                            </p:stCondLst>
                            <p:childTnLst>
                              <p:par>
                                <p:cTn id="87" presetID="22" presetClass="entr" presetSubtype="1" fill="hold"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up)">
                                      <p:cBhvr>
                                        <p:cTn id="89" dur="500"/>
                                        <p:tgtEl>
                                          <p:spTgt spid="43"/>
                                        </p:tgtEl>
                                      </p:cBhvr>
                                    </p:animEffect>
                                  </p:childTnLst>
                                </p:cTn>
                              </p:par>
                            </p:childTnLst>
                          </p:cTn>
                        </p:par>
                        <p:par>
                          <p:cTn id="90" fill="hold">
                            <p:stCondLst>
                              <p:cond delay="1500"/>
                            </p:stCondLst>
                            <p:childTnLst>
                              <p:par>
                                <p:cTn id="91" presetID="22" presetClass="entr" presetSubtype="1" fill="hold" grpId="0" nodeType="afterEffect">
                                  <p:stCondLst>
                                    <p:cond delay="0"/>
                                  </p:stCondLst>
                                  <p:childTnLst>
                                    <p:set>
                                      <p:cBhvr>
                                        <p:cTn id="92" dur="1" fill="hold">
                                          <p:stCondLst>
                                            <p:cond delay="0"/>
                                          </p:stCondLst>
                                        </p:cTn>
                                        <p:tgtEl>
                                          <p:spTgt spid="12"/>
                                        </p:tgtEl>
                                        <p:attrNameLst>
                                          <p:attrName>style.visibility</p:attrName>
                                        </p:attrNameLst>
                                      </p:cBhvr>
                                      <p:to>
                                        <p:strVal val="visible"/>
                                      </p:to>
                                    </p:set>
                                    <p:animEffect transition="in" filter="wipe(up)">
                                      <p:cBhvr>
                                        <p:cTn id="93" dur="5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wipe(up)">
                                      <p:cBhvr>
                                        <p:cTn id="98" dur="500"/>
                                        <p:tgtEl>
                                          <p:spTgt spid="52"/>
                                        </p:tgtEl>
                                      </p:cBhvr>
                                    </p:animEffect>
                                  </p:childTnLst>
                                </p:cTn>
                              </p:par>
                            </p:childTnLst>
                          </p:cTn>
                        </p:par>
                        <p:par>
                          <p:cTn id="99" fill="hold">
                            <p:stCondLst>
                              <p:cond delay="500"/>
                            </p:stCondLst>
                            <p:childTnLst>
                              <p:par>
                                <p:cTn id="100" presetID="22" presetClass="entr" presetSubtype="1" fill="hold" grpId="0" nodeType="afterEffect">
                                  <p:stCondLst>
                                    <p:cond delay="0"/>
                                  </p:stCondLst>
                                  <p:childTnLst>
                                    <p:set>
                                      <p:cBhvr>
                                        <p:cTn id="101" dur="1" fill="hold">
                                          <p:stCondLst>
                                            <p:cond delay="0"/>
                                          </p:stCondLst>
                                        </p:cTn>
                                        <p:tgtEl>
                                          <p:spTgt spid="13"/>
                                        </p:tgtEl>
                                        <p:attrNameLst>
                                          <p:attrName>style.visibility</p:attrName>
                                        </p:attrNameLst>
                                      </p:cBhvr>
                                      <p:to>
                                        <p:strVal val="visible"/>
                                      </p:to>
                                    </p:set>
                                    <p:animEffect transition="in" filter="wipe(up)">
                                      <p:cBhvr>
                                        <p:cTn id="102" dur="500"/>
                                        <p:tgtEl>
                                          <p:spTgt spid="13"/>
                                        </p:tgtEl>
                                      </p:cBhvr>
                                    </p:animEffect>
                                  </p:childTnLst>
                                </p:cTn>
                              </p:par>
                            </p:childTnLst>
                          </p:cTn>
                        </p:par>
                        <p:par>
                          <p:cTn id="103" fill="hold">
                            <p:stCondLst>
                              <p:cond delay="1000"/>
                            </p:stCondLst>
                            <p:childTnLst>
                              <p:par>
                                <p:cTn id="104" presetID="22" presetClass="entr" presetSubtype="1" fill="hold" nodeType="after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wipe(up)">
                                      <p:cBhvr>
                                        <p:cTn id="106" dur="500"/>
                                        <p:tgtEl>
                                          <p:spTgt spid="44"/>
                                        </p:tgtEl>
                                      </p:cBhvr>
                                    </p:animEffect>
                                  </p:childTnLst>
                                </p:cTn>
                              </p:par>
                            </p:childTnLst>
                          </p:cTn>
                        </p:par>
                        <p:par>
                          <p:cTn id="107" fill="hold">
                            <p:stCondLst>
                              <p:cond delay="1500"/>
                            </p:stCondLst>
                            <p:childTnLst>
                              <p:par>
                                <p:cTn id="108" presetID="22" presetClass="entr" presetSubtype="1" fill="hold" grpId="0"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up)">
                                      <p:cBhvr>
                                        <p:cTn id="110" dur="500"/>
                                        <p:tgtEl>
                                          <p:spTgt spid="14"/>
                                        </p:tgtEl>
                                      </p:cBhvr>
                                    </p:animEffect>
                                  </p:childTnLst>
                                </p:cTn>
                              </p:par>
                            </p:childTnLst>
                          </p:cTn>
                        </p:par>
                        <p:par>
                          <p:cTn id="111" fill="hold">
                            <p:stCondLst>
                              <p:cond delay="2000"/>
                            </p:stCondLst>
                            <p:childTnLst>
                              <p:par>
                                <p:cTn id="112" presetID="22" presetClass="entr" presetSubtype="1"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wipe(up)">
                                      <p:cBhvr>
                                        <p:cTn id="114" dur="500"/>
                                        <p:tgtEl>
                                          <p:spTgt spid="45"/>
                                        </p:tgtEl>
                                      </p:cBhvr>
                                    </p:animEffect>
                                  </p:childTnLst>
                                </p:cTn>
                              </p:par>
                            </p:childTnLst>
                          </p:cTn>
                        </p:par>
                        <p:par>
                          <p:cTn id="115" fill="hold">
                            <p:stCondLst>
                              <p:cond delay="2500"/>
                            </p:stCondLst>
                            <p:childTnLst>
                              <p:par>
                                <p:cTn id="116" presetID="22" presetClass="entr" presetSubtype="1" fill="hold" grpId="0" nodeType="afterEffect">
                                  <p:stCondLst>
                                    <p:cond delay="0"/>
                                  </p:stCondLst>
                                  <p:childTnLst>
                                    <p:set>
                                      <p:cBhvr>
                                        <p:cTn id="117" dur="1" fill="hold">
                                          <p:stCondLst>
                                            <p:cond delay="0"/>
                                          </p:stCondLst>
                                        </p:cTn>
                                        <p:tgtEl>
                                          <p:spTgt spid="15"/>
                                        </p:tgtEl>
                                        <p:attrNameLst>
                                          <p:attrName>style.visibility</p:attrName>
                                        </p:attrNameLst>
                                      </p:cBhvr>
                                      <p:to>
                                        <p:strVal val="visible"/>
                                      </p:to>
                                    </p:set>
                                    <p:animEffect transition="in" filter="wipe(up)">
                                      <p:cBhvr>
                                        <p:cTn id="118" dur="500"/>
                                        <p:tgtEl>
                                          <p:spTgt spid="15"/>
                                        </p:tgtEl>
                                      </p:cBhvr>
                                    </p:animEffect>
                                  </p:childTnLst>
                                </p:cTn>
                              </p:par>
                            </p:childTnLst>
                          </p:cTn>
                        </p:par>
                        <p:par>
                          <p:cTn id="119" fill="hold">
                            <p:stCondLst>
                              <p:cond delay="3000"/>
                            </p:stCondLst>
                            <p:childTnLst>
                              <p:par>
                                <p:cTn id="120" presetID="22" presetClass="entr" presetSubtype="1" fill="hold" nodeType="after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wipe(up)">
                                      <p:cBhvr>
                                        <p:cTn id="122" dur="500"/>
                                        <p:tgtEl>
                                          <p:spTgt spid="53"/>
                                        </p:tgtEl>
                                      </p:cBhvr>
                                    </p:animEffect>
                                  </p:childTnLst>
                                </p:cTn>
                              </p:par>
                            </p:childTnLst>
                          </p:cTn>
                        </p:par>
                        <p:par>
                          <p:cTn id="123" fill="hold">
                            <p:stCondLst>
                              <p:cond delay="3500"/>
                            </p:stCondLst>
                            <p:childTnLst>
                              <p:par>
                                <p:cTn id="124" presetID="22" presetClass="entr" presetSubtype="1" fill="hold" grpId="0" nodeType="afterEffect">
                                  <p:stCondLst>
                                    <p:cond delay="0"/>
                                  </p:stCondLst>
                                  <p:childTnLst>
                                    <p:set>
                                      <p:cBhvr>
                                        <p:cTn id="125" dur="1" fill="hold">
                                          <p:stCondLst>
                                            <p:cond delay="0"/>
                                          </p:stCondLst>
                                        </p:cTn>
                                        <p:tgtEl>
                                          <p:spTgt spid="16"/>
                                        </p:tgtEl>
                                        <p:attrNameLst>
                                          <p:attrName>style.visibility</p:attrName>
                                        </p:attrNameLst>
                                      </p:cBhvr>
                                      <p:to>
                                        <p:strVal val="visible"/>
                                      </p:to>
                                    </p:set>
                                    <p:animEffect transition="in" filter="wipe(up)">
                                      <p:cBhvr>
                                        <p:cTn id="1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2" descr="khung anh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53984" y="2212538"/>
            <a:ext cx="3570208" cy="923330"/>
          </a:xfrm>
          <a:prstGeom prst="rect">
            <a:avLst/>
          </a:prstGeom>
        </p:spPr>
        <p:txBody>
          <a:bodyPr wrap="none">
            <a:spAutoFit/>
          </a:bodyPr>
          <a:lstStyle/>
          <a:p>
            <a:r>
              <a:rPr lang="en-US" sz="5400" b="1" dirty="0" smtClean="0">
                <a:solidFill>
                  <a:srgbClr val="FF0000"/>
                </a:solidFill>
                <a:latin typeface="Arial" panose="020B0604020202020204" pitchFamily="34" charset="0"/>
                <a:cs typeface="Arial" panose="020B0604020202020204" pitchFamily="34" charset="0"/>
              </a:rPr>
              <a:t>C.  </a:t>
            </a:r>
            <a:r>
              <a:rPr lang="en-US" sz="5400" b="1" dirty="0">
                <a:solidFill>
                  <a:srgbClr val="FF0000"/>
                </a:solidFill>
                <a:latin typeface="Arial" panose="020B0604020202020204" pitchFamily="34" charset="0"/>
                <a:cs typeface="Arial" panose="020B0604020202020204" pitchFamily="34" charset="0"/>
              </a:rPr>
              <a:t>Bài </a:t>
            </a:r>
            <a:r>
              <a:rPr lang="en-US" sz="5400" b="1" dirty="0" err="1" smtClean="0">
                <a:solidFill>
                  <a:srgbClr val="FF0000"/>
                </a:solidFill>
                <a:latin typeface="Arial" panose="020B0604020202020204" pitchFamily="34" charset="0"/>
                <a:cs typeface="Arial" panose="020B0604020202020204" pitchFamily="34" charset="0"/>
              </a:rPr>
              <a:t>tập</a:t>
            </a:r>
            <a:endParaRPr lang="en-US" sz="5400" dirty="0">
              <a:solidFill>
                <a:srgbClr val="FF0000"/>
              </a:solidFill>
            </a:endParaRPr>
          </a:p>
        </p:txBody>
      </p:sp>
    </p:spTree>
    <p:extLst>
      <p:ext uri="{BB962C8B-B14F-4D97-AF65-F5344CB8AC3E}">
        <p14:creationId xmlns:p14="http://schemas.microsoft.com/office/powerpoint/2010/main" val="252658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2419248" y="1340768"/>
            <a:ext cx="9293376" cy="5893921"/>
          </a:xfrm>
          <a:prstGeom prst="rect">
            <a:avLst/>
          </a:prstGeom>
        </p:spPr>
        <p:txBody>
          <a:bodyPr wrap="square">
            <a:spAutoFit/>
          </a:bodyPr>
          <a:lstStyle/>
          <a:p>
            <a:pPr algn="just"/>
            <a:r>
              <a:rPr lang="en-US" sz="2600" b="1" dirty="0" smtClean="0"/>
              <a:t>1. </a:t>
            </a:r>
            <a:r>
              <a:rPr lang="en-US" sz="2600" b="1" dirty="0" err="1" smtClean="0"/>
              <a:t>Phân</a:t>
            </a:r>
            <a:r>
              <a:rPr lang="en-US" sz="2600" b="1" dirty="0" smtClean="0"/>
              <a:t> </a:t>
            </a:r>
            <a:r>
              <a:rPr lang="en-US" sz="2600" b="1" dirty="0" err="1"/>
              <a:t>biệt</a:t>
            </a:r>
            <a:r>
              <a:rPr lang="en-US" sz="2600" b="1" dirty="0"/>
              <a:t> </a:t>
            </a:r>
            <a:r>
              <a:rPr lang="en-US" sz="2600" b="1" dirty="0" err="1"/>
              <a:t>các</a:t>
            </a:r>
            <a:r>
              <a:rPr lang="en-US" sz="2600" b="1" dirty="0"/>
              <a:t> </a:t>
            </a:r>
            <a:r>
              <a:rPr lang="en-US" sz="2600" b="1" dirty="0" err="1"/>
              <a:t>từ</a:t>
            </a:r>
            <a:r>
              <a:rPr lang="en-US" sz="2600" b="1" dirty="0"/>
              <a:t> </a:t>
            </a:r>
            <a:r>
              <a:rPr lang="en-US" sz="2600" b="1" dirty="0" err="1"/>
              <a:t>được</a:t>
            </a:r>
            <a:r>
              <a:rPr lang="en-US" sz="2600" b="1" dirty="0"/>
              <a:t> </a:t>
            </a:r>
            <a:r>
              <a:rPr lang="en-US" sz="2600" b="1" dirty="0" err="1" smtClean="0"/>
              <a:t>gạch</a:t>
            </a:r>
            <a:r>
              <a:rPr lang="en-US" sz="2600" b="1" dirty="0" smtClean="0"/>
              <a:t> </a:t>
            </a:r>
            <a:r>
              <a:rPr lang="en-US" sz="2600" b="1" dirty="0" err="1" smtClean="0"/>
              <a:t>chân</a:t>
            </a:r>
            <a:r>
              <a:rPr lang="en-US" sz="2600" b="1" dirty="0" smtClean="0"/>
              <a:t> </a:t>
            </a:r>
            <a:r>
              <a:rPr lang="en-US" sz="2600" b="1" dirty="0" err="1" smtClean="0"/>
              <a:t>với</a:t>
            </a:r>
            <a:r>
              <a:rPr lang="en-US" sz="2600" b="1" dirty="0" smtClean="0"/>
              <a:t> </a:t>
            </a:r>
            <a:r>
              <a:rPr lang="en-US" sz="2600" b="1" dirty="0" err="1"/>
              <a:t>chủ</a:t>
            </a:r>
            <a:r>
              <a:rPr lang="en-US" sz="2600" b="1" dirty="0"/>
              <a:t> </a:t>
            </a:r>
            <a:r>
              <a:rPr lang="en-US" sz="2600" b="1" dirty="0" err="1"/>
              <a:t>ngữ</a:t>
            </a:r>
            <a:r>
              <a:rPr lang="en-US" sz="2600" b="1" dirty="0"/>
              <a:t> </a:t>
            </a:r>
            <a:r>
              <a:rPr lang="en-US" sz="2600" b="1" dirty="0" err="1"/>
              <a:t>về</a:t>
            </a:r>
            <a:r>
              <a:rPr lang="en-US" sz="2600" b="1" dirty="0"/>
              <a:t> </a:t>
            </a:r>
            <a:r>
              <a:rPr lang="en-US" sz="2600" b="1" dirty="0" err="1"/>
              <a:t>vị</a:t>
            </a:r>
            <a:r>
              <a:rPr lang="en-US" sz="2600" b="1" dirty="0"/>
              <a:t> </a:t>
            </a:r>
            <a:r>
              <a:rPr lang="en-US" sz="2600" b="1" dirty="0" err="1"/>
              <a:t>trí</a:t>
            </a:r>
            <a:r>
              <a:rPr lang="en-US" sz="2600" b="1" dirty="0"/>
              <a:t> </a:t>
            </a:r>
            <a:r>
              <a:rPr lang="en-US" sz="2600" b="1" dirty="0" err="1"/>
              <a:t>trong</a:t>
            </a:r>
            <a:r>
              <a:rPr lang="en-US" sz="2600" b="1" dirty="0"/>
              <a:t> </a:t>
            </a:r>
            <a:r>
              <a:rPr lang="en-US" sz="2600" b="1" dirty="0" err="1"/>
              <a:t>câu</a:t>
            </a:r>
            <a:r>
              <a:rPr lang="en-US" sz="2600" b="1" dirty="0"/>
              <a:t> </a:t>
            </a:r>
            <a:r>
              <a:rPr lang="en-US" sz="2600" b="1" dirty="0" err="1"/>
              <a:t>và</a:t>
            </a:r>
            <a:r>
              <a:rPr lang="en-US" sz="2600" b="1" dirty="0"/>
              <a:t> </a:t>
            </a:r>
            <a:r>
              <a:rPr lang="en-US" sz="2600" b="1" dirty="0" err="1"/>
              <a:t>về</a:t>
            </a:r>
            <a:r>
              <a:rPr lang="en-US" sz="2600" b="1" dirty="0"/>
              <a:t> </a:t>
            </a:r>
            <a:r>
              <a:rPr lang="en-US" sz="2600" b="1" dirty="0" err="1"/>
              <a:t>quan</a:t>
            </a:r>
            <a:r>
              <a:rPr lang="en-US" sz="2600" b="1" dirty="0"/>
              <a:t> </a:t>
            </a:r>
            <a:r>
              <a:rPr lang="en-US" sz="2600" b="1" dirty="0" err="1"/>
              <a:t>hệ</a:t>
            </a:r>
            <a:r>
              <a:rPr lang="en-US" sz="2600" b="1" dirty="0"/>
              <a:t> </a:t>
            </a:r>
            <a:r>
              <a:rPr lang="en-US" sz="2600" b="1" dirty="0" err="1"/>
              <a:t>với</a:t>
            </a:r>
            <a:r>
              <a:rPr lang="en-US" sz="2600" b="1" dirty="0"/>
              <a:t> </a:t>
            </a:r>
            <a:r>
              <a:rPr lang="en-US" sz="2600" b="1" dirty="0" err="1"/>
              <a:t>vị</a:t>
            </a:r>
            <a:r>
              <a:rPr lang="en-US" sz="2600" b="1" dirty="0"/>
              <a:t> </a:t>
            </a:r>
            <a:r>
              <a:rPr lang="en-US" sz="2600" b="1" dirty="0" err="1" smtClean="0"/>
              <a:t>ngữ</a:t>
            </a:r>
            <a:endParaRPr lang="en-US" sz="2600" b="1" dirty="0" smtClean="0"/>
          </a:p>
          <a:p>
            <a:pPr algn="just">
              <a:lnSpc>
                <a:spcPct val="150000"/>
              </a:lnSpc>
            </a:pPr>
            <a:r>
              <a:rPr lang="en-US" sz="2600" b="1" dirty="0" smtClean="0"/>
              <a:t>a) </a:t>
            </a:r>
            <a:r>
              <a:rPr lang="en-US" sz="2600" b="1" i="1" dirty="0" err="1" smtClean="0"/>
              <a:t>Nghe</a:t>
            </a:r>
            <a:r>
              <a:rPr lang="en-US" sz="2600" b="1" i="1" dirty="0" smtClean="0"/>
              <a:t> </a:t>
            </a:r>
            <a:r>
              <a:rPr lang="en-US" sz="2600" b="1" i="1" dirty="0" err="1"/>
              <a:t>gọi</a:t>
            </a:r>
            <a:r>
              <a:rPr lang="en-US" sz="2600" b="1" i="1" dirty="0"/>
              <a:t>, con </a:t>
            </a:r>
            <a:r>
              <a:rPr lang="en-US" sz="2600" b="1" i="1" dirty="0" err="1"/>
              <a:t>bé</a:t>
            </a:r>
            <a:r>
              <a:rPr lang="en-US" sz="2600" b="1" i="1" dirty="0"/>
              <a:t> </a:t>
            </a:r>
            <a:r>
              <a:rPr lang="en-US" sz="2600" b="1" i="1" dirty="0" err="1"/>
              <a:t>giật</a:t>
            </a:r>
            <a:r>
              <a:rPr lang="en-US" sz="2600" b="1" i="1" dirty="0"/>
              <a:t> </a:t>
            </a:r>
            <a:r>
              <a:rPr lang="en-US" sz="2600" b="1" i="1" dirty="0" err="1"/>
              <a:t>mình</a:t>
            </a:r>
            <a:r>
              <a:rPr lang="en-US" sz="2600" b="1" i="1" dirty="0"/>
              <a:t>, </a:t>
            </a:r>
            <a:r>
              <a:rPr lang="en-US" sz="2600" b="1" i="1" dirty="0" err="1"/>
              <a:t>tròn</a:t>
            </a:r>
            <a:r>
              <a:rPr lang="en-US" sz="2600" b="1" i="1" dirty="0"/>
              <a:t> </a:t>
            </a:r>
            <a:r>
              <a:rPr lang="en-US" sz="2600" b="1" i="1" dirty="0" err="1"/>
              <a:t>mắt</a:t>
            </a:r>
            <a:r>
              <a:rPr lang="en-US" sz="2600" b="1" i="1" dirty="0"/>
              <a:t> </a:t>
            </a:r>
            <a:r>
              <a:rPr lang="en-US" sz="2600" b="1" i="1" dirty="0" err="1"/>
              <a:t>nhìn</a:t>
            </a:r>
            <a:r>
              <a:rPr lang="en-US" sz="2600" b="1" i="1" dirty="0"/>
              <a:t>. </a:t>
            </a:r>
            <a:r>
              <a:rPr lang="en-US" sz="2600" b="1" i="1" dirty="0" err="1"/>
              <a:t>Nó</a:t>
            </a:r>
            <a:r>
              <a:rPr lang="en-US" sz="2600" b="1" i="1" dirty="0"/>
              <a:t> </a:t>
            </a:r>
            <a:r>
              <a:rPr lang="en-US" sz="2600" b="1" i="1" dirty="0" err="1"/>
              <a:t>ngơ</a:t>
            </a:r>
            <a:r>
              <a:rPr lang="en-US" sz="2600" b="1" i="1" dirty="0"/>
              <a:t> </a:t>
            </a:r>
            <a:r>
              <a:rPr lang="en-US" sz="2600" b="1" i="1" dirty="0" err="1"/>
              <a:t>ngác</a:t>
            </a:r>
            <a:r>
              <a:rPr lang="en-US" sz="2600" b="1" i="1" dirty="0"/>
              <a:t>, </a:t>
            </a:r>
            <a:r>
              <a:rPr lang="en-US" sz="2600" b="1" i="1" dirty="0" err="1"/>
              <a:t>lạ</a:t>
            </a:r>
            <a:r>
              <a:rPr lang="en-US" sz="2600" b="1" i="1" dirty="0"/>
              <a:t> </a:t>
            </a:r>
            <a:r>
              <a:rPr lang="en-US" sz="2600" b="1" i="1" dirty="0" err="1"/>
              <a:t>lùng</a:t>
            </a:r>
            <a:r>
              <a:rPr lang="en-US" sz="2600" b="1" i="1" dirty="0"/>
              <a:t>. </a:t>
            </a:r>
            <a:r>
              <a:rPr lang="en-US" sz="2600" b="1" i="1" dirty="0" err="1"/>
              <a:t>Còn</a:t>
            </a:r>
            <a:r>
              <a:rPr lang="en-US" sz="2600" b="1" i="1" dirty="0"/>
              <a:t> </a:t>
            </a:r>
            <a:r>
              <a:rPr lang="en-US" sz="2600" b="1" i="1" u="sng" dirty="0" err="1">
                <a:solidFill>
                  <a:srgbClr val="FFFF00"/>
                </a:solidFill>
              </a:rPr>
              <a:t>anh</a:t>
            </a:r>
            <a:r>
              <a:rPr lang="en-US" sz="2600" b="1" i="1" dirty="0"/>
              <a:t>, </a:t>
            </a:r>
            <a:r>
              <a:rPr lang="en-US" sz="2600" b="1" i="1" err="1"/>
              <a:t>anh</a:t>
            </a:r>
            <a:r>
              <a:rPr lang="en-US" sz="2600" b="1" i="1"/>
              <a:t> </a:t>
            </a:r>
            <a:r>
              <a:rPr lang="en-US" sz="2600" b="1" i="1" smtClean="0"/>
              <a:t> </a:t>
            </a:r>
            <a:r>
              <a:rPr lang="en-US" sz="2600" b="1" i="1" dirty="0" err="1" smtClean="0"/>
              <a:t>không</a:t>
            </a:r>
            <a:r>
              <a:rPr lang="en-US" sz="2600" b="1" i="1" dirty="0" smtClean="0"/>
              <a:t> </a:t>
            </a:r>
            <a:r>
              <a:rPr lang="en-US" sz="2600" b="1" i="1" dirty="0" err="1"/>
              <a:t>ghìm</a:t>
            </a:r>
            <a:r>
              <a:rPr lang="en-US" sz="2600" b="1" i="1" dirty="0"/>
              <a:t> </a:t>
            </a:r>
            <a:r>
              <a:rPr lang="en-US" sz="2600" b="1" i="1" dirty="0" err="1"/>
              <a:t>nổi</a:t>
            </a:r>
            <a:r>
              <a:rPr lang="en-US" sz="2600" b="1" i="1" dirty="0"/>
              <a:t> </a:t>
            </a:r>
            <a:r>
              <a:rPr lang="en-US" sz="2600" b="1" i="1" dirty="0" err="1"/>
              <a:t>xúc</a:t>
            </a:r>
            <a:r>
              <a:rPr lang="en-US" sz="2600" b="1" i="1" dirty="0"/>
              <a:t> </a:t>
            </a:r>
            <a:r>
              <a:rPr lang="en-US" sz="2600" b="1" i="1" dirty="0" err="1"/>
              <a:t>động</a:t>
            </a:r>
            <a:r>
              <a:rPr lang="en-US" sz="2600" b="1" i="1" dirty="0" smtClean="0"/>
              <a:t>.</a:t>
            </a:r>
          </a:p>
          <a:p>
            <a:pPr algn="just">
              <a:lnSpc>
                <a:spcPct val="150000"/>
              </a:lnSpc>
            </a:pPr>
            <a:r>
              <a:rPr lang="en-US" sz="2600" b="1" i="1" dirty="0" smtClean="0"/>
              <a:t>                                         </a:t>
            </a:r>
            <a:r>
              <a:rPr lang="en-US" sz="2200" b="1" i="1" dirty="0" smtClean="0"/>
              <a:t>(</a:t>
            </a:r>
            <a:r>
              <a:rPr lang="en-US" sz="2200" b="1" dirty="0" err="1" smtClean="0"/>
              <a:t>Nguyễn</a:t>
            </a:r>
            <a:r>
              <a:rPr lang="en-US" sz="2200" b="1" dirty="0" smtClean="0"/>
              <a:t> </a:t>
            </a:r>
            <a:r>
              <a:rPr lang="en-US" sz="2200" b="1" dirty="0" err="1" smtClean="0"/>
              <a:t>Quang</a:t>
            </a:r>
            <a:r>
              <a:rPr lang="en-US" sz="2200" b="1" dirty="0" smtClean="0"/>
              <a:t> </a:t>
            </a:r>
            <a:r>
              <a:rPr lang="en-US" sz="2200" b="1" dirty="0" err="1" smtClean="0"/>
              <a:t>Sáng</a:t>
            </a:r>
            <a:r>
              <a:rPr lang="en-US" sz="2200" b="1" i="1" dirty="0" smtClean="0"/>
              <a:t>, </a:t>
            </a:r>
            <a:r>
              <a:rPr lang="en-US" sz="2200" b="1" i="1" dirty="0" err="1" smtClean="0"/>
              <a:t>Chiếc</a:t>
            </a:r>
            <a:r>
              <a:rPr lang="en-US" sz="2200" b="1" i="1" dirty="0" smtClean="0"/>
              <a:t> </a:t>
            </a:r>
            <a:r>
              <a:rPr lang="en-US" sz="2200" b="1" i="1" dirty="0" err="1" smtClean="0"/>
              <a:t>lược</a:t>
            </a:r>
            <a:r>
              <a:rPr lang="en-US" sz="2200" b="1" i="1" dirty="0" smtClean="0"/>
              <a:t> </a:t>
            </a:r>
            <a:r>
              <a:rPr lang="en-US" sz="2200" b="1" i="1" dirty="0" err="1" smtClean="0"/>
              <a:t>ngà</a:t>
            </a:r>
            <a:r>
              <a:rPr lang="en-US" sz="2200" b="1" i="1" dirty="0" smtClean="0"/>
              <a:t>)</a:t>
            </a:r>
          </a:p>
          <a:p>
            <a:pPr algn="just">
              <a:lnSpc>
                <a:spcPct val="150000"/>
              </a:lnSpc>
            </a:pPr>
            <a:r>
              <a:rPr lang="en-US" sz="2600" b="1" dirty="0"/>
              <a:t>b) </a:t>
            </a:r>
            <a:r>
              <a:rPr lang="en-US" sz="2600" b="1" i="1" u="sng" dirty="0" err="1">
                <a:solidFill>
                  <a:srgbClr val="FFFF00"/>
                </a:solidFill>
              </a:rPr>
              <a:t>Giàu</a:t>
            </a:r>
            <a:r>
              <a:rPr lang="en-US" sz="2600" b="1" i="1" dirty="0"/>
              <a:t>, </a:t>
            </a:r>
            <a:r>
              <a:rPr lang="en-US" sz="2600" b="1" i="1" err="1"/>
              <a:t>tôi</a:t>
            </a:r>
            <a:r>
              <a:rPr lang="en-US" sz="2600" b="1" i="1"/>
              <a:t> </a:t>
            </a:r>
            <a:r>
              <a:rPr lang="en-US" sz="2600" b="1" i="1" smtClean="0"/>
              <a:t> </a:t>
            </a:r>
            <a:r>
              <a:rPr lang="en-US" sz="2600" b="1" i="1" dirty="0" err="1"/>
              <a:t>cũng</a:t>
            </a:r>
            <a:r>
              <a:rPr lang="en-US" sz="2600" b="1" i="1" dirty="0"/>
              <a:t> </a:t>
            </a:r>
            <a:r>
              <a:rPr lang="en-US" sz="2600" b="1" i="1" dirty="0" err="1"/>
              <a:t>giàu</a:t>
            </a:r>
            <a:r>
              <a:rPr lang="en-US" sz="2600" b="1" i="1" dirty="0"/>
              <a:t> </a:t>
            </a:r>
            <a:r>
              <a:rPr lang="en-US" sz="2600" b="1" i="1" dirty="0" err="1"/>
              <a:t>rồi</a:t>
            </a:r>
            <a:r>
              <a:rPr lang="en-US" sz="2600" b="1" i="1" dirty="0" smtClean="0"/>
              <a:t>.</a:t>
            </a:r>
          </a:p>
          <a:p>
            <a:pPr algn="just">
              <a:lnSpc>
                <a:spcPct val="150000"/>
              </a:lnSpc>
            </a:pPr>
            <a:r>
              <a:rPr lang="en-US" sz="2600" b="1" i="1" dirty="0" smtClean="0"/>
              <a:t>                                       (</a:t>
            </a:r>
            <a:r>
              <a:rPr lang="en-US" sz="2200" b="1" dirty="0" err="1" smtClean="0"/>
              <a:t>Nguyễn</a:t>
            </a:r>
            <a:r>
              <a:rPr lang="en-US" sz="2200" b="1" dirty="0" smtClean="0"/>
              <a:t> </a:t>
            </a:r>
            <a:r>
              <a:rPr lang="en-US" sz="2200" b="1" dirty="0" err="1" smtClean="0"/>
              <a:t>Công</a:t>
            </a:r>
            <a:r>
              <a:rPr lang="en-US" sz="2200" b="1" dirty="0" smtClean="0"/>
              <a:t> </a:t>
            </a:r>
            <a:r>
              <a:rPr lang="en-US" sz="2200" b="1" dirty="0" err="1" smtClean="0"/>
              <a:t>Hoan</a:t>
            </a:r>
            <a:r>
              <a:rPr lang="en-US" sz="2200" b="1" i="1" dirty="0" smtClean="0"/>
              <a:t>, </a:t>
            </a:r>
            <a:r>
              <a:rPr lang="en-US" sz="2200" b="1" i="1" dirty="0" err="1" smtClean="0"/>
              <a:t>Bước</a:t>
            </a:r>
            <a:r>
              <a:rPr lang="en-US" sz="2200" b="1" i="1" dirty="0" smtClean="0"/>
              <a:t> </a:t>
            </a:r>
            <a:r>
              <a:rPr lang="en-US" sz="2200" b="1" i="1" dirty="0" err="1" smtClean="0"/>
              <a:t>đường</a:t>
            </a:r>
            <a:r>
              <a:rPr lang="en-US" sz="2200" b="1" i="1" dirty="0" smtClean="0"/>
              <a:t> </a:t>
            </a:r>
            <a:r>
              <a:rPr lang="en-US" sz="2200" b="1" i="1" dirty="0" err="1" smtClean="0"/>
              <a:t>cùng</a:t>
            </a:r>
            <a:r>
              <a:rPr lang="en-US" sz="2200" b="1" i="1" dirty="0" smtClean="0"/>
              <a:t>)</a:t>
            </a:r>
          </a:p>
          <a:p>
            <a:pPr algn="just"/>
            <a:r>
              <a:rPr lang="en-US" sz="2600" b="1" dirty="0"/>
              <a:t>c) </a:t>
            </a:r>
            <a:r>
              <a:rPr lang="en-US" sz="2600" b="1" i="1" dirty="0" err="1"/>
              <a:t>Về</a:t>
            </a:r>
            <a:r>
              <a:rPr lang="en-US" sz="2600" b="1" i="1" dirty="0"/>
              <a:t> </a:t>
            </a:r>
            <a:r>
              <a:rPr lang="en-US" sz="2600" b="1" i="1" u="sng" dirty="0" err="1">
                <a:solidFill>
                  <a:srgbClr val="FFFF00"/>
                </a:solidFill>
              </a:rPr>
              <a:t>các</a:t>
            </a:r>
            <a:r>
              <a:rPr lang="en-US" sz="2600" b="1" i="1" u="sng" dirty="0">
                <a:solidFill>
                  <a:srgbClr val="FFFF00"/>
                </a:solidFill>
              </a:rPr>
              <a:t> </a:t>
            </a:r>
            <a:r>
              <a:rPr lang="en-US" sz="2600" b="1" i="1" u="sng" dirty="0" err="1">
                <a:solidFill>
                  <a:srgbClr val="FFFF00"/>
                </a:solidFill>
              </a:rPr>
              <a:t>thể</a:t>
            </a:r>
            <a:r>
              <a:rPr lang="en-US" sz="2600" b="1" i="1" u="sng" dirty="0">
                <a:solidFill>
                  <a:srgbClr val="FFFF00"/>
                </a:solidFill>
              </a:rPr>
              <a:t> </a:t>
            </a:r>
            <a:r>
              <a:rPr lang="en-US" sz="2600" b="1" i="1" u="sng" dirty="0" err="1">
                <a:solidFill>
                  <a:srgbClr val="FFFF00"/>
                </a:solidFill>
              </a:rPr>
              <a:t>văn</a:t>
            </a:r>
            <a:r>
              <a:rPr lang="en-US" sz="2600" b="1" i="1" u="sng" dirty="0">
                <a:solidFill>
                  <a:srgbClr val="FFFF00"/>
                </a:solidFill>
              </a:rPr>
              <a:t> </a:t>
            </a:r>
            <a:r>
              <a:rPr lang="en-US" sz="2600" b="1" i="1" u="sng" dirty="0" err="1">
                <a:solidFill>
                  <a:srgbClr val="FFFF00"/>
                </a:solidFill>
              </a:rPr>
              <a:t>trong</a:t>
            </a:r>
            <a:r>
              <a:rPr lang="en-US" sz="2600" b="1" i="1" u="sng" dirty="0">
                <a:solidFill>
                  <a:srgbClr val="FFFF00"/>
                </a:solidFill>
              </a:rPr>
              <a:t> </a:t>
            </a:r>
            <a:r>
              <a:rPr lang="en-US" sz="2600" b="1" i="1" u="sng" dirty="0" err="1">
                <a:solidFill>
                  <a:srgbClr val="FFFF00"/>
                </a:solidFill>
              </a:rPr>
              <a:t>lĩnh</a:t>
            </a:r>
            <a:r>
              <a:rPr lang="en-US" sz="2600" b="1" i="1" u="sng" dirty="0">
                <a:solidFill>
                  <a:srgbClr val="FFFF00"/>
                </a:solidFill>
              </a:rPr>
              <a:t> </a:t>
            </a:r>
            <a:r>
              <a:rPr lang="en-US" sz="2600" b="1" i="1" u="sng" dirty="0" err="1">
                <a:solidFill>
                  <a:srgbClr val="FFFF00"/>
                </a:solidFill>
              </a:rPr>
              <a:t>vực</a:t>
            </a:r>
            <a:r>
              <a:rPr lang="en-US" sz="2600" b="1" i="1" u="sng" dirty="0">
                <a:solidFill>
                  <a:srgbClr val="FFFF00"/>
                </a:solidFill>
              </a:rPr>
              <a:t> </a:t>
            </a:r>
            <a:r>
              <a:rPr lang="en-US" sz="2600" b="1" i="1" u="sng" dirty="0" err="1">
                <a:solidFill>
                  <a:srgbClr val="FFFF00"/>
                </a:solidFill>
              </a:rPr>
              <a:t>văn</a:t>
            </a:r>
            <a:r>
              <a:rPr lang="en-US" sz="2600" b="1" i="1" u="sng" dirty="0">
                <a:solidFill>
                  <a:srgbClr val="FFFF00"/>
                </a:solidFill>
              </a:rPr>
              <a:t> </a:t>
            </a:r>
            <a:r>
              <a:rPr lang="en-US" sz="2600" b="1" i="1" u="sng" dirty="0" err="1">
                <a:solidFill>
                  <a:srgbClr val="FFFF00"/>
                </a:solidFill>
              </a:rPr>
              <a:t>nghệ</a:t>
            </a:r>
            <a:r>
              <a:rPr lang="en-US" sz="2600" b="1" i="1" dirty="0"/>
              <a:t>, </a:t>
            </a:r>
            <a:r>
              <a:rPr lang="en-US" sz="2600" b="1" i="1" dirty="0" err="1"/>
              <a:t>chúng</a:t>
            </a:r>
            <a:r>
              <a:rPr lang="en-US" sz="2600" b="1" i="1" dirty="0"/>
              <a:t> </a:t>
            </a:r>
            <a:r>
              <a:rPr lang="en-US" sz="2600" b="1" i="1"/>
              <a:t>ta </a:t>
            </a:r>
            <a:r>
              <a:rPr lang="en-US" sz="2600" b="1" i="1" smtClean="0"/>
              <a:t>có </a:t>
            </a:r>
            <a:endParaRPr lang="en-US" sz="2600" b="1" i="1" dirty="0"/>
          </a:p>
          <a:p>
            <a:pPr algn="just"/>
            <a:r>
              <a:rPr lang="en-US" sz="2600" b="1" i="1" dirty="0" err="1"/>
              <a:t>thể</a:t>
            </a:r>
            <a:r>
              <a:rPr lang="en-US" sz="2600" b="1" i="1" dirty="0"/>
              <a:t> tin ở </a:t>
            </a:r>
            <a:r>
              <a:rPr lang="en-US" sz="2600" b="1" i="1" dirty="0" err="1"/>
              <a:t>tiếng</a:t>
            </a:r>
            <a:r>
              <a:rPr lang="en-US" sz="2600" b="1" i="1" dirty="0"/>
              <a:t> </a:t>
            </a:r>
            <a:r>
              <a:rPr lang="en-US" sz="2600" b="1" i="1" dirty="0" smtClean="0"/>
              <a:t>ta</a:t>
            </a:r>
            <a:r>
              <a:rPr lang="en-US" sz="2600" b="1" i="1" dirty="0"/>
              <a:t>, </a:t>
            </a:r>
            <a:r>
              <a:rPr lang="en-US" sz="2600" b="1" i="1" dirty="0" err="1"/>
              <a:t>không</a:t>
            </a:r>
            <a:r>
              <a:rPr lang="en-US" sz="2600" b="1" i="1" dirty="0"/>
              <a:t> </a:t>
            </a:r>
            <a:r>
              <a:rPr lang="en-US" sz="2600" b="1" i="1" dirty="0" err="1"/>
              <a:t>sợ</a:t>
            </a:r>
            <a:r>
              <a:rPr lang="en-US" sz="2600" b="1" i="1" dirty="0"/>
              <a:t> </a:t>
            </a:r>
            <a:r>
              <a:rPr lang="en-US" sz="2600" b="1" i="1" dirty="0" err="1"/>
              <a:t>nó</a:t>
            </a:r>
            <a:r>
              <a:rPr lang="en-US" sz="2600" b="1" i="1" dirty="0"/>
              <a:t> </a:t>
            </a:r>
            <a:r>
              <a:rPr lang="en-US" sz="2600" b="1" i="1" dirty="0" err="1"/>
              <a:t>thiếu</a:t>
            </a:r>
            <a:r>
              <a:rPr lang="en-US" sz="2600" b="1" i="1" dirty="0"/>
              <a:t> </a:t>
            </a:r>
            <a:r>
              <a:rPr lang="en-US" sz="2600" b="1" i="1" dirty="0" err="1"/>
              <a:t>giàu</a:t>
            </a:r>
            <a:r>
              <a:rPr lang="en-US" sz="2600" b="1" i="1" dirty="0"/>
              <a:t> </a:t>
            </a:r>
            <a:r>
              <a:rPr lang="en-US" sz="2600" b="1" i="1" dirty="0" err="1"/>
              <a:t>và</a:t>
            </a:r>
            <a:r>
              <a:rPr lang="en-US" sz="2600" b="1" i="1" dirty="0"/>
              <a:t> </a:t>
            </a:r>
            <a:r>
              <a:rPr lang="en-US" sz="2600" b="1" i="1" dirty="0" err="1"/>
              <a:t>đẹp</a:t>
            </a:r>
            <a:r>
              <a:rPr lang="en-US" sz="2600" b="1" i="1" dirty="0"/>
              <a:t> </a:t>
            </a:r>
            <a:r>
              <a:rPr lang="en-US" sz="2600" b="1" i="1" dirty="0" smtClean="0"/>
              <a:t> […].</a:t>
            </a:r>
            <a:endParaRPr lang="en-US" sz="2600" b="1" dirty="0"/>
          </a:p>
          <a:p>
            <a:pPr algn="just">
              <a:lnSpc>
                <a:spcPct val="150000"/>
              </a:lnSpc>
            </a:pPr>
            <a:r>
              <a:rPr lang="en-US" sz="2600" b="1" dirty="0" smtClean="0"/>
              <a:t>                   </a:t>
            </a:r>
            <a:r>
              <a:rPr lang="en-US" sz="2200" b="1" dirty="0" smtClean="0"/>
              <a:t>(</a:t>
            </a:r>
            <a:r>
              <a:rPr lang="en-US" sz="2200" b="1" dirty="0" err="1" smtClean="0"/>
              <a:t>Phạm</a:t>
            </a:r>
            <a:r>
              <a:rPr lang="en-US" sz="2200" b="1" dirty="0" smtClean="0"/>
              <a:t> </a:t>
            </a:r>
            <a:r>
              <a:rPr lang="en-US" sz="2200" b="1" dirty="0" err="1" smtClean="0"/>
              <a:t>Văn</a:t>
            </a:r>
            <a:r>
              <a:rPr lang="en-US" sz="2200" b="1" dirty="0" smtClean="0"/>
              <a:t> </a:t>
            </a:r>
            <a:r>
              <a:rPr lang="en-US" sz="2200" b="1" dirty="0" err="1" smtClean="0"/>
              <a:t>Đồng</a:t>
            </a:r>
            <a:r>
              <a:rPr lang="en-US" sz="2200" b="1" dirty="0" smtClean="0"/>
              <a:t>, </a:t>
            </a:r>
            <a:r>
              <a:rPr lang="en-US" sz="2200" b="1" i="1" dirty="0" err="1" smtClean="0"/>
              <a:t>Giữ</a:t>
            </a:r>
            <a:r>
              <a:rPr lang="en-US" sz="2200" b="1" i="1" dirty="0" smtClean="0"/>
              <a:t> </a:t>
            </a:r>
            <a:r>
              <a:rPr lang="en-US" sz="2200" b="1" i="1" dirty="0" err="1" smtClean="0"/>
              <a:t>gìn</a:t>
            </a:r>
            <a:r>
              <a:rPr lang="en-US" sz="2200" b="1" i="1" dirty="0" smtClean="0"/>
              <a:t> </a:t>
            </a:r>
            <a:r>
              <a:rPr lang="en-US" sz="2200" b="1" i="1" dirty="0" err="1" smtClean="0"/>
              <a:t>sự</a:t>
            </a:r>
            <a:r>
              <a:rPr lang="en-US" sz="2200" b="1" i="1" dirty="0" smtClean="0"/>
              <a:t> </a:t>
            </a:r>
            <a:r>
              <a:rPr lang="en-US" sz="2200" b="1" i="1" dirty="0" err="1" smtClean="0"/>
              <a:t>trong</a:t>
            </a:r>
            <a:r>
              <a:rPr lang="en-US" sz="2200" b="1" i="1" dirty="0" smtClean="0"/>
              <a:t> </a:t>
            </a:r>
            <a:r>
              <a:rPr lang="en-US" sz="2200" b="1" i="1" dirty="0" err="1" smtClean="0"/>
              <a:t>sáng</a:t>
            </a:r>
            <a:r>
              <a:rPr lang="en-US" sz="2200" b="1" i="1" dirty="0" smtClean="0"/>
              <a:t> </a:t>
            </a:r>
            <a:r>
              <a:rPr lang="en-US" sz="2200" b="1" i="1" dirty="0" err="1" smtClean="0"/>
              <a:t>của</a:t>
            </a:r>
            <a:r>
              <a:rPr lang="en-US" sz="2200" b="1" i="1" dirty="0" smtClean="0"/>
              <a:t> </a:t>
            </a:r>
            <a:r>
              <a:rPr lang="en-US" sz="2200" b="1" i="1" dirty="0" err="1" smtClean="0"/>
              <a:t>tiếng</a:t>
            </a:r>
            <a:r>
              <a:rPr lang="en-US" sz="2200" b="1" i="1" dirty="0" smtClean="0"/>
              <a:t> </a:t>
            </a:r>
            <a:r>
              <a:rPr lang="en-US" sz="2200" b="1" i="1" dirty="0" err="1" smtClean="0"/>
              <a:t>Việt</a:t>
            </a:r>
            <a:r>
              <a:rPr lang="en-US" sz="2200" b="1" dirty="0" smtClean="0"/>
              <a:t>)</a:t>
            </a:r>
            <a:endParaRPr lang="en-US" sz="2200" b="1" dirty="0"/>
          </a:p>
          <a:p>
            <a:pPr>
              <a:lnSpc>
                <a:spcPct val="150000"/>
              </a:lnSpc>
            </a:pPr>
            <a:r>
              <a:rPr lang="en-US" sz="2600" b="1" dirty="0"/>
              <a:t>                     </a:t>
            </a:r>
            <a:r>
              <a:rPr lang="en-US" b="1" dirty="0" smtClean="0"/>
              <a:t>            </a:t>
            </a:r>
            <a:endParaRPr lang="en-US" b="1" dirty="0"/>
          </a:p>
        </p:txBody>
      </p:sp>
      <p:pic>
        <p:nvPicPr>
          <p:cNvPr id="25"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1405920"/>
            <a:ext cx="2011880" cy="5119424"/>
          </a:xfrm>
        </p:spPr>
      </p:pic>
      <p:sp>
        <p:nvSpPr>
          <p:cNvPr id="2" name="Rectangle 1"/>
          <p:cNvSpPr/>
          <p:nvPr/>
        </p:nvSpPr>
        <p:spPr>
          <a:xfrm>
            <a:off x="263352" y="1542150"/>
            <a:ext cx="2095708" cy="3046988"/>
          </a:xfrm>
          <a:prstGeom prst="rect">
            <a:avLst/>
          </a:prstGeom>
        </p:spPr>
        <p:txBody>
          <a:bodyPr wrap="square">
            <a:spAutoFit/>
          </a:bodyPr>
          <a:lstStyle/>
          <a:p>
            <a:r>
              <a:rPr lang="en-US" sz="2400" b="1" dirty="0" smtClean="0">
                <a:solidFill>
                  <a:srgbClr val="FF0000"/>
                </a:solidFill>
              </a:rPr>
              <a:t>I. </a:t>
            </a:r>
            <a:r>
              <a:rPr lang="en-US" sz="2400" b="1" dirty="0" err="1" smtClean="0">
                <a:solidFill>
                  <a:srgbClr val="FF0000"/>
                </a:solidFill>
              </a:rPr>
              <a:t>Đặc</a:t>
            </a:r>
            <a:r>
              <a:rPr lang="en-US" sz="2400" b="1" dirty="0" smtClean="0">
                <a:solidFill>
                  <a:srgbClr val="FF0000"/>
                </a:solidFill>
              </a:rPr>
              <a:t> </a:t>
            </a:r>
            <a:r>
              <a:rPr lang="en-US" sz="2400" b="1" dirty="0" err="1">
                <a:solidFill>
                  <a:srgbClr val="FF0000"/>
                </a:solidFill>
              </a:rPr>
              <a:t>điểm</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công</a:t>
            </a:r>
            <a:r>
              <a:rPr lang="en-US" sz="2400" b="1" dirty="0">
                <a:solidFill>
                  <a:srgbClr val="FF0000"/>
                </a:solidFill>
              </a:rPr>
              <a:t> </a:t>
            </a:r>
            <a:r>
              <a:rPr lang="en-US" sz="2400" b="1" dirty="0" err="1">
                <a:solidFill>
                  <a:srgbClr val="FF0000"/>
                </a:solidFill>
              </a:rPr>
              <a:t>dụng</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khởi</a:t>
            </a:r>
            <a:r>
              <a:rPr lang="en-US" sz="2400" b="1" dirty="0">
                <a:solidFill>
                  <a:srgbClr val="FF0000"/>
                </a:solidFill>
              </a:rPr>
              <a:t> </a:t>
            </a:r>
            <a:r>
              <a:rPr lang="en-US" sz="2400" b="1" dirty="0" err="1">
                <a:solidFill>
                  <a:srgbClr val="FF0000"/>
                </a:solidFill>
              </a:rPr>
              <a:t>ngữ</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smtClean="0">
                <a:solidFill>
                  <a:srgbClr val="FF0000"/>
                </a:solidFill>
              </a:rPr>
              <a:t>câu</a:t>
            </a:r>
            <a:endParaRPr lang="en-US" sz="2400" b="1" dirty="0" smtClean="0">
              <a:solidFill>
                <a:srgbClr val="FF0000"/>
              </a:solidFill>
            </a:endParaRPr>
          </a:p>
          <a:p>
            <a:r>
              <a:rPr lang="en-US" sz="2400" b="1" dirty="0" smtClean="0">
                <a:solidFill>
                  <a:srgbClr val="FF0000"/>
                </a:solidFill>
              </a:rPr>
              <a:t>1. </a:t>
            </a:r>
            <a:r>
              <a:rPr lang="en-US" sz="2400" b="1" dirty="0" err="1" smtClean="0">
                <a:solidFill>
                  <a:srgbClr val="FF0000"/>
                </a:solidFill>
              </a:rPr>
              <a:t>Ví</a:t>
            </a:r>
            <a:r>
              <a:rPr lang="en-US" sz="2400" b="1" dirty="0" smtClean="0">
                <a:solidFill>
                  <a:srgbClr val="FF0000"/>
                </a:solidFill>
              </a:rPr>
              <a:t> </a:t>
            </a:r>
            <a:r>
              <a:rPr lang="en-US" sz="2400" b="1" dirty="0" err="1" smtClean="0">
                <a:solidFill>
                  <a:srgbClr val="FF0000"/>
                </a:solidFill>
              </a:rPr>
              <a:t>dụ</a:t>
            </a:r>
            <a:r>
              <a:rPr lang="en-US" sz="2400" b="1" dirty="0" smtClean="0">
                <a:solidFill>
                  <a:srgbClr val="FF0000"/>
                </a:solidFill>
              </a:rPr>
              <a:t> (SGK </a:t>
            </a:r>
            <a:r>
              <a:rPr lang="en-US" sz="2400" b="1" dirty="0" err="1">
                <a:solidFill>
                  <a:srgbClr val="FF0000"/>
                </a:solidFill>
              </a:rPr>
              <a:t>t</a:t>
            </a:r>
            <a:r>
              <a:rPr lang="en-US" sz="2400" b="1" dirty="0" err="1" smtClean="0">
                <a:solidFill>
                  <a:srgbClr val="FF0000"/>
                </a:solidFill>
              </a:rPr>
              <a:t>rang</a:t>
            </a:r>
            <a:r>
              <a:rPr lang="en-US" sz="2400" b="1" dirty="0" smtClean="0">
                <a:solidFill>
                  <a:srgbClr val="FF0000"/>
                </a:solidFill>
              </a:rPr>
              <a:t> 7, 8)</a:t>
            </a:r>
            <a:endParaRPr lang="en-US" sz="2400" b="1" dirty="0">
              <a:solidFill>
                <a:srgbClr val="FF0000"/>
              </a:solidFill>
            </a:endParaRPr>
          </a:p>
        </p:txBody>
      </p:sp>
      <p:sp>
        <p:nvSpPr>
          <p:cNvPr id="18" name="Horizontal Scroll 17"/>
          <p:cNvSpPr/>
          <p:nvPr/>
        </p:nvSpPr>
        <p:spPr>
          <a:xfrm>
            <a:off x="703820" y="5062"/>
            <a:ext cx="11008804"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Arial" panose="020B0604020202020204" pitchFamily="34" charset="0"/>
                <a:cs typeface="Arial" panose="020B0604020202020204" pitchFamily="34" charset="0"/>
              </a:rPr>
              <a:t>A. </a:t>
            </a:r>
            <a:r>
              <a:rPr lang="en-US" sz="2800" b="1" dirty="0" err="1" smtClean="0">
                <a:solidFill>
                  <a:srgbClr val="FF0000"/>
                </a:solidFill>
                <a:latin typeface="Arial" panose="020B0604020202020204" pitchFamily="34" charset="0"/>
                <a:cs typeface="Arial" panose="020B0604020202020204" pitchFamily="34" charset="0"/>
              </a:rPr>
              <a:t>Khởi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ngữ</a:t>
            </a:r>
            <a:endParaRPr lang="en-US"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092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arn(inVertical)">
                                      <p:cBhvr>
                                        <p:cTn id="27" dur="500"/>
                                        <p:tgtEl>
                                          <p:spTgt spid="5">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barn(inVertical)">
                                      <p:cBhvr>
                                        <p:cTn id="30" dur="500"/>
                                        <p:tgtEl>
                                          <p:spTgt spid="5">
                                            <p:txEl>
                                              <p:pRg st="2" end="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barn(inVertical)">
                                      <p:cBhvr>
                                        <p:cTn id="33" dur="500"/>
                                        <p:tgtEl>
                                          <p:spTgt spid="5">
                                            <p:txEl>
                                              <p:pRg st="3" end="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Effect transition="in" filter="barn(inVertical)">
                                      <p:cBhvr>
                                        <p:cTn id="36" dur="500"/>
                                        <p:tgtEl>
                                          <p:spTgt spid="5">
                                            <p:txEl>
                                              <p:pRg st="4" end="4"/>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Effect transition="in" filter="barn(inVertical)">
                                      <p:cBhvr>
                                        <p:cTn id="39" dur="500"/>
                                        <p:tgtEl>
                                          <p:spTgt spid="5">
                                            <p:txEl>
                                              <p:pRg st="5" end="5"/>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barn(inVertical)">
                                      <p:cBhvr>
                                        <p:cTn id="42" dur="500"/>
                                        <p:tgtEl>
                                          <p:spTgt spid="5">
                                            <p:txEl>
                                              <p:pRg st="6" end="6"/>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barn(inVertical)">
                                      <p:cBhvr>
                                        <p:cTn id="4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 name="Picture 2" descr="khung anh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78608"/>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703512" y="1033572"/>
            <a:ext cx="1842171" cy="523220"/>
          </a:xfrm>
          <a:prstGeom prst="rect">
            <a:avLst/>
          </a:prstGeom>
        </p:spPr>
        <p:txBody>
          <a:bodyPr wrap="none">
            <a:spAutoFit/>
          </a:bodyPr>
          <a:lstStyle/>
          <a:p>
            <a:r>
              <a:rPr lang="en-US" sz="2800" b="1" dirty="0" smtClean="0">
                <a:solidFill>
                  <a:srgbClr val="0000CC"/>
                </a:solidFill>
                <a:latin typeface="Arial" panose="020B0604020202020204" pitchFamily="34" charset="0"/>
                <a:cs typeface="Arial" panose="020B0604020202020204" pitchFamily="34" charset="0"/>
              </a:rPr>
              <a:t>C. Bài </a:t>
            </a:r>
            <a:r>
              <a:rPr lang="en-US" sz="2800" b="1" dirty="0" err="1" smtClean="0">
                <a:solidFill>
                  <a:srgbClr val="0000CC"/>
                </a:solidFill>
                <a:latin typeface="Arial" panose="020B0604020202020204" pitchFamily="34" charset="0"/>
                <a:cs typeface="Arial" panose="020B0604020202020204" pitchFamily="34" charset="0"/>
              </a:rPr>
              <a:t>tập</a:t>
            </a:r>
            <a:endParaRPr lang="en-US" sz="2800" dirty="0">
              <a:solidFill>
                <a:srgbClr val="0000CC"/>
              </a:solidFill>
            </a:endParaRPr>
          </a:p>
        </p:txBody>
      </p:sp>
      <p:sp>
        <p:nvSpPr>
          <p:cNvPr id="5" name="Rectangle 4"/>
          <p:cNvSpPr/>
          <p:nvPr/>
        </p:nvSpPr>
        <p:spPr>
          <a:xfrm>
            <a:off x="1271464" y="1642895"/>
            <a:ext cx="9793088" cy="4018353"/>
          </a:xfrm>
          <a:prstGeom prst="rect">
            <a:avLst/>
          </a:prstGeom>
          <a:solidFill>
            <a:srgbClr val="CC43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pPr>
            <a:r>
              <a:rPr lang="en-US" sz="2600" b="1" dirty="0">
                <a:latin typeface="Arial" panose="020B0604020202020204" pitchFamily="34" charset="0"/>
                <a:cs typeface="Arial" panose="020B0604020202020204" pitchFamily="34" charset="0"/>
              </a:rPr>
              <a: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Ngữ</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liệu</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là</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một</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văn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bản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nhật</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dụng</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hoặc</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văn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bản</a:t>
            </a:r>
            <a:r>
              <a:rPr lang="en-US" sz="2600" b="1" dirty="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nghệ</a:t>
            </a:r>
            <a:r>
              <a:rPr lang="en-US" sz="2600" b="1" dirty="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thuật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trong</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phạm</a:t>
            </a:r>
            <a:r>
              <a:rPr lang="en-US" sz="2600" b="1" dirty="0" smtClean="0">
                <a:latin typeface="Arial" panose="020B0604020202020204" pitchFamily="34" charset="0"/>
                <a:cs typeface="Arial" panose="020B0604020202020204" pitchFamily="34" charset="0"/>
              </a:rPr>
              <a:t> vi </a:t>
            </a:r>
            <a:r>
              <a:rPr lang="en-US" sz="2600" b="1" dirty="0" err="1" smtClean="0">
                <a:latin typeface="Arial" panose="020B0604020202020204" pitchFamily="34" charset="0"/>
                <a:cs typeface="Arial" panose="020B0604020202020204" pitchFamily="34" charset="0"/>
              </a:rPr>
              <a:t>sách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giáo</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khoa</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từ</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lớp</a:t>
            </a:r>
            <a:r>
              <a:rPr lang="en-US" sz="2600" b="1" dirty="0" smtClean="0">
                <a:latin typeface="Arial" panose="020B0604020202020204" pitchFamily="34" charset="0"/>
                <a:cs typeface="Arial" panose="020B0604020202020204" pitchFamily="34" charset="0"/>
              </a:rPr>
              <a:t> 1 </a:t>
            </a:r>
            <a:r>
              <a:rPr lang="en-US" sz="2600" b="1" dirty="0" err="1" smtClean="0">
                <a:latin typeface="Arial" panose="020B0604020202020204" pitchFamily="34" charset="0"/>
                <a:cs typeface="Arial" panose="020B0604020202020204" pitchFamily="34" charset="0"/>
              </a:rPr>
              <a:t>đến</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lớp</a:t>
            </a:r>
            <a:r>
              <a:rPr lang="en-US" sz="2600" b="1" dirty="0" smtClean="0">
                <a:latin typeface="Arial" panose="020B0604020202020204" pitchFamily="34" charset="0"/>
                <a:cs typeface="Arial" panose="020B0604020202020204" pitchFamily="34" charset="0"/>
              </a:rPr>
              <a:t> 9 </a:t>
            </a:r>
            <a:r>
              <a:rPr lang="en-US" sz="2600" b="1" dirty="0" err="1" smtClean="0">
                <a:latin typeface="Arial" panose="020B0604020202020204" pitchFamily="34" charset="0"/>
                <a:cs typeface="Arial" panose="020B0604020202020204" pitchFamily="34" charset="0"/>
              </a:rPr>
              <a:t>hoặc</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ngoài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sách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giáo</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khoa</a:t>
            </a:r>
            <a:r>
              <a:rPr lang="en-US" sz="2600" b="1" dirty="0" smtClean="0">
                <a:latin typeface="Arial" panose="020B0604020202020204" pitchFamily="34" charset="0"/>
                <a:cs typeface="Arial" panose="020B0604020202020204" pitchFamily="34" charset="0"/>
              </a:rPr>
              <a:t>. </a:t>
            </a:r>
          </a:p>
          <a:p>
            <a:pPr algn="just">
              <a:lnSpc>
                <a:spcPct val="120000"/>
              </a:lnSpc>
              <a:spcBef>
                <a:spcPts val="600"/>
              </a:spcBef>
            </a:pP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Đọc</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kĩ</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đề</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hỏi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gì</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trả</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lời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nấy</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ngắn</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gọn</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rõ</a:t>
            </a:r>
            <a:r>
              <a:rPr lang="en-US" sz="2600" b="1" dirty="0" smtClean="0">
                <a:latin typeface="Arial" panose="020B0604020202020204" pitchFamily="34" charset="0"/>
                <a:cs typeface="Arial" panose="020B0604020202020204" pitchFamily="34" charset="0"/>
              </a:rPr>
              <a:t> ý (</a:t>
            </a:r>
            <a:r>
              <a:rPr lang="en-US" sz="2600" b="1" dirty="0" err="1" smtClean="0">
                <a:latin typeface="Arial" panose="020B0604020202020204" pitchFamily="34" charset="0"/>
                <a:cs typeface="Arial" panose="020B0604020202020204" pitchFamily="34" charset="0"/>
              </a:rPr>
              <a:t>không</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nêu</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thêm</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những</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gì</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đề</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không</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yêu</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cầu</a:t>
            </a:r>
            <a:r>
              <a:rPr lang="en-US" sz="2600" b="1" dirty="0" smtClean="0">
                <a:latin typeface="Arial" panose="020B0604020202020204" pitchFamily="34" charset="0"/>
                <a:cs typeface="Arial" panose="020B0604020202020204" pitchFamily="34" charset="0"/>
              </a:rPr>
              <a:t>).</a:t>
            </a:r>
            <a:endParaRPr lang="en-US" sz="2600" b="1" dirty="0">
              <a:latin typeface="Arial" panose="020B0604020202020204" pitchFamily="34" charset="0"/>
              <a:cs typeface="Arial" panose="020B0604020202020204" pitchFamily="34" charset="0"/>
            </a:endParaRPr>
          </a:p>
          <a:p>
            <a:pPr algn="just">
              <a:lnSpc>
                <a:spcPct val="120000"/>
              </a:lnSpc>
              <a:spcBef>
                <a:spcPts val="600"/>
              </a:spcBef>
            </a:pP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Không</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viết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tắt</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chú</a:t>
            </a:r>
            <a:r>
              <a:rPr lang="en-US" sz="2600" b="1" dirty="0" smtClean="0">
                <a:latin typeface="Arial" panose="020B0604020202020204" pitchFamily="34" charset="0"/>
                <a:cs typeface="Arial" panose="020B0604020202020204" pitchFamily="34" charset="0"/>
              </a:rPr>
              <a:t> ý </a:t>
            </a:r>
            <a:r>
              <a:rPr lang="en-US" sz="2600" b="1" dirty="0" err="1" smtClean="0">
                <a:latin typeface="Arial" panose="020B0604020202020204" pitchFamily="34" charset="0"/>
                <a:cs typeface="Arial" panose="020B0604020202020204" pitchFamily="34" charset="0"/>
              </a:rPr>
              <a:t>lỗi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chính</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tả</a:t>
            </a:r>
            <a:r>
              <a:rPr lang="en-US" sz="2600" b="1" dirty="0" smtClean="0">
                <a:latin typeface="Arial" panose="020B0604020202020204" pitchFamily="34" charset="0"/>
                <a:cs typeface="Arial" panose="020B0604020202020204" pitchFamily="34" charset="0"/>
              </a:rPr>
              <a:t>.</a:t>
            </a:r>
            <a:endParaRPr lang="en-US" sz="2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4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500"/>
                                        <p:tgtEl>
                                          <p:spTgt spid="5">
                                            <p:txEl>
                                              <p:pRg st="0" end="0"/>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up)">
                                      <p:cBhvr>
                                        <p:cTn id="19" dur="500"/>
                                        <p:tgtEl>
                                          <p:spTgt spid="5">
                                            <p:txEl>
                                              <p:pRg st="1" end="1"/>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up)">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39416" y="188640"/>
            <a:ext cx="10585176" cy="687611"/>
          </a:xfrm>
          <a:solidFill>
            <a:schemeClr val="accent2"/>
          </a:solidFill>
        </p:spPr>
        <p:txBody>
          <a:bodyPr>
            <a:normAutofit/>
          </a:bodyPr>
          <a:lstStyle/>
          <a:p>
            <a:pPr algn="ctr"/>
            <a:r>
              <a:rPr lang="en-US" sz="2800" b="1" dirty="0" smtClean="0">
                <a:solidFill>
                  <a:srgbClr val="0000CC"/>
                </a:solidFill>
                <a:latin typeface="Arial" panose="020B0604020202020204" pitchFamily="34" charset="0"/>
                <a:cs typeface="Arial" panose="020B0604020202020204" pitchFamily="34" charset="0"/>
              </a:rPr>
              <a:t>Bài </a:t>
            </a:r>
            <a:r>
              <a:rPr lang="en-US" sz="2800" b="1" dirty="0" err="1" smtClean="0">
                <a:solidFill>
                  <a:srgbClr val="0000CC"/>
                </a:solidFill>
                <a:latin typeface="Arial" panose="020B0604020202020204" pitchFamily="34" charset="0"/>
                <a:cs typeface="Arial" panose="020B0604020202020204" pitchFamily="34" charset="0"/>
              </a:rPr>
              <a:t>tập</a:t>
            </a:r>
            <a:r>
              <a:rPr lang="en-US" sz="2800" b="1" dirty="0" smtClean="0">
                <a:solidFill>
                  <a:srgbClr val="0000CC"/>
                </a:solidFill>
                <a:latin typeface="Arial" panose="020B0604020202020204" pitchFamily="34" charset="0"/>
                <a:cs typeface="Arial" panose="020B0604020202020204" pitchFamily="34" charset="0"/>
              </a:rPr>
              <a:t> 1. </a:t>
            </a:r>
            <a:r>
              <a:rPr lang="en-US" sz="2800" b="1" dirty="0" smtClean="0">
                <a:solidFill>
                  <a:srgbClr val="FF0000"/>
                </a:solidFill>
                <a:latin typeface="Arial" panose="020B0604020202020204" pitchFamily="34" charset="0"/>
                <a:cs typeface="Arial" panose="020B0604020202020204" pitchFamily="34" charset="0"/>
              </a:rPr>
              <a:t>Đọc </a:t>
            </a:r>
            <a:r>
              <a:rPr lang="en-US" sz="2800" b="1" dirty="0" err="1" smtClean="0">
                <a:solidFill>
                  <a:srgbClr val="FF0000"/>
                </a:solidFill>
                <a:latin typeface="Arial" panose="020B0604020202020204" pitchFamily="34" charset="0"/>
                <a:cs typeface="Arial" panose="020B0604020202020204" pitchFamily="34" charset="0"/>
              </a:rPr>
              <a:t>đoạn</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trích</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sau</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và</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trả</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lời</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câu</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hỏi</a:t>
            </a:r>
            <a:r>
              <a:rPr lang="en-US" sz="2800" b="1" dirty="0" smtClean="0">
                <a:solidFill>
                  <a:srgbClr val="FF0000"/>
                </a:solidFill>
                <a:latin typeface="Arial" panose="020B0604020202020204" pitchFamily="34" charset="0"/>
                <a:cs typeface="Arial" panose="020B0604020202020204" pitchFamily="34" charset="0"/>
              </a:rPr>
              <a:t>:</a:t>
            </a:r>
            <a:endParaRPr lang="en-US" sz="2800" b="1" dirty="0">
              <a:solidFill>
                <a:srgbClr val="FF0000"/>
              </a:solidFill>
              <a:latin typeface="Arial" panose="020B0604020202020204" pitchFamily="34" charset="0"/>
              <a:cs typeface="Arial" panose="020B0604020202020204" pitchFamily="34" charset="0"/>
            </a:endParaRPr>
          </a:p>
        </p:txBody>
      </p:sp>
      <p:sp>
        <p:nvSpPr>
          <p:cNvPr id="7" name="Content Placeholder 6"/>
          <p:cNvSpPr>
            <a:spLocks noGrp="1"/>
          </p:cNvSpPr>
          <p:nvPr>
            <p:ph sz="half" idx="1"/>
          </p:nvPr>
        </p:nvSpPr>
        <p:spPr>
          <a:xfrm>
            <a:off x="407368" y="1052736"/>
            <a:ext cx="6696744" cy="5616624"/>
          </a:xfrm>
          <a:ln w="28575"/>
        </p:spPr>
        <p:style>
          <a:lnRef idx="2">
            <a:schemeClr val="accent5"/>
          </a:lnRef>
          <a:fillRef idx="1">
            <a:schemeClr val="lt1"/>
          </a:fillRef>
          <a:effectRef idx="0">
            <a:schemeClr val="accent5"/>
          </a:effectRef>
          <a:fontRef idx="minor">
            <a:schemeClr val="dk1"/>
          </a:fontRef>
        </p:style>
        <p:txBody>
          <a:bodyPr>
            <a:normAutofit fontScale="85000" lnSpcReduction="10000"/>
          </a:bodyPr>
          <a:lstStyle/>
          <a:p>
            <a:pPr marL="0" indent="0" algn="just">
              <a:lnSpc>
                <a:spcPct val="120000"/>
              </a:lnSpc>
              <a:spcBef>
                <a:spcPts val="0"/>
              </a:spcBef>
              <a:buNone/>
            </a:pPr>
            <a:r>
              <a:rPr lang="en-US" sz="2600" b="1" i="1" dirty="0" smtClean="0">
                <a:latin typeface="Arial" panose="020B0604020202020204" pitchFamily="34" charset="0"/>
                <a:cs typeface="Arial" panose="020B0604020202020204" pitchFamily="34" charset="0"/>
              </a:rPr>
              <a:t>	Người ta </a:t>
            </a:r>
            <a:r>
              <a:rPr lang="en-US" sz="2600" b="1" i="1" dirty="0" err="1" smtClean="0">
                <a:latin typeface="Arial" panose="020B0604020202020204" pitchFamily="34" charset="0"/>
                <a:cs typeface="Arial" panose="020B0604020202020204" pitchFamily="34" charset="0"/>
              </a:rPr>
              <a:t>nói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Ăn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cho</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mình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mặc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cho</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người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có</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lẽ</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nhiều</a:t>
            </a:r>
            <a:r>
              <a:rPr lang="en-US" sz="2600" b="1" i="1" dirty="0" smtClean="0">
                <a:latin typeface="Arial" panose="020B0604020202020204" pitchFamily="34" charset="0"/>
                <a:cs typeface="Arial" panose="020B0604020202020204" pitchFamily="34" charset="0"/>
              </a:rPr>
              <a:t> phần </a:t>
            </a:r>
            <a:r>
              <a:rPr lang="en-US" sz="2600" b="1" i="1" dirty="0" err="1" smtClean="0">
                <a:latin typeface="Arial" panose="020B0604020202020204" pitchFamily="34" charset="0"/>
                <a:cs typeface="Arial" panose="020B0604020202020204" pitchFamily="34" charset="0"/>
              </a:rPr>
              <a:t>đúng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Cô</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gái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một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mình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trong</a:t>
            </a:r>
            <a:r>
              <a:rPr lang="en-US" sz="2600" b="1" i="1" dirty="0" smtClean="0">
                <a:latin typeface="Arial" panose="020B0604020202020204" pitchFamily="34" charset="0"/>
                <a:cs typeface="Arial" panose="020B0604020202020204" pitchFamily="34" charset="0"/>
              </a:rPr>
              <a:t> hang </a:t>
            </a:r>
            <a:r>
              <a:rPr lang="en-US" sz="2600" b="1" i="1" dirty="0" err="1" smtClean="0">
                <a:latin typeface="Arial" panose="020B0604020202020204" pitchFamily="34" charset="0"/>
                <a:cs typeface="Arial" panose="020B0604020202020204" pitchFamily="34" charset="0"/>
              </a:rPr>
              <a:t>sâu</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chắc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váy</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xòe</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váy</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ngắn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mắt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xanh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môi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đỏ</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tô</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đỏ</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chót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móng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chân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móng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tay</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Anh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thanh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niên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tát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nước</a:t>
            </a:r>
            <a:r>
              <a:rPr lang="en-US" sz="2600" b="1" i="1" dirty="0" smtClean="0">
                <a:latin typeface="Arial" panose="020B0604020202020204" pitchFamily="34" charset="0"/>
                <a:cs typeface="Arial" panose="020B0604020202020204" pitchFamily="34" charset="0"/>
              </a:rPr>
              <a:t> hay </a:t>
            </a:r>
            <a:r>
              <a:rPr lang="en-US" sz="2600" b="1" i="1" dirty="0" err="1" smtClean="0">
                <a:latin typeface="Arial" panose="020B0604020202020204" pitchFamily="34" charset="0"/>
                <a:cs typeface="Arial" panose="020B0604020202020204" pitchFamily="34" charset="0"/>
              </a:rPr>
              <a:t>câu</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cá</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ngoài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cánh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đồng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vắng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chắc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chải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đầu</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mượt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bằng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sáp</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thơm</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áo</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sơ</a:t>
            </a:r>
            <a:r>
              <a:rPr lang="en-US" sz="2600" b="1" i="1" dirty="0" smtClean="0">
                <a:latin typeface="Arial" panose="020B0604020202020204" pitchFamily="34" charset="0"/>
                <a:cs typeface="Arial" panose="020B0604020202020204" pitchFamily="34" charset="0"/>
              </a:rPr>
              <a:t>-mi </a:t>
            </a:r>
            <a:r>
              <a:rPr lang="en-US" sz="2600" b="1" i="1" dirty="0" err="1" smtClean="0">
                <a:latin typeface="Arial" panose="020B0604020202020204" pitchFamily="34" charset="0"/>
                <a:cs typeface="Arial" panose="020B0604020202020204" pitchFamily="34" charset="0"/>
              </a:rPr>
              <a:t>là</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phẳng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tắp</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Trang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phục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có</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pháp</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luật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nào</a:t>
            </a:r>
            <a:r>
              <a:rPr lang="en-US" sz="2600" b="1" i="1" dirty="0" smtClean="0">
                <a:latin typeface="Arial" panose="020B0604020202020204" pitchFamily="34" charset="0"/>
                <a:cs typeface="Arial" panose="020B0604020202020204" pitchFamily="34" charset="0"/>
              </a:rPr>
              <a:t> can </a:t>
            </a:r>
            <a:r>
              <a:rPr lang="en-US" sz="2600" b="1" i="1" dirty="0" err="1" smtClean="0">
                <a:latin typeface="Arial" panose="020B0604020202020204" pitchFamily="34" charset="0"/>
                <a:cs typeface="Arial" panose="020B0604020202020204" pitchFamily="34" charset="0"/>
              </a:rPr>
              <a:t>thiệp</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nhưng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có</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những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quy</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tắc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ngầm</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phải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tuân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thủ</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đó</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là</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văn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hóa</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xã</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hội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đám</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cưới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thể</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lôi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thôi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lếch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thếch</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mặt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nhọ</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nhem</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chân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tay</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lấm</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bùn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dự</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đám</a:t>
            </a:r>
            <a:r>
              <a:rPr lang="en-US" sz="2600" b="1" i="1" dirty="0" smtClean="0">
                <a:latin typeface="Arial" panose="020B0604020202020204" pitchFamily="34" charset="0"/>
                <a:cs typeface="Arial" panose="020B0604020202020204" pitchFamily="34" charset="0"/>
              </a:rPr>
              <a:t> tang </a:t>
            </a:r>
            <a:r>
              <a:rPr lang="en-US" sz="2600" b="1" i="1" dirty="0" err="1" smtClean="0">
                <a:latin typeface="Arial" panose="020B0604020202020204" pitchFamily="34" charset="0"/>
                <a:cs typeface="Arial" panose="020B0604020202020204" pitchFamily="34" charset="0"/>
              </a:rPr>
              <a:t>không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được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mặc</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áo</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quần</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lòe</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loẹt</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nói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cười</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oang</a:t>
            </a:r>
            <a:r>
              <a:rPr lang="en-US" sz="2600" b="1" i="1" dirty="0" smtClean="0">
                <a:latin typeface="Arial" panose="020B0604020202020204" pitchFamily="34" charset="0"/>
                <a:cs typeface="Arial" panose="020B0604020202020204" pitchFamily="34" charset="0"/>
              </a:rPr>
              <a:t> </a:t>
            </a:r>
            <a:r>
              <a:rPr lang="en-US" sz="2600" b="1" i="1" dirty="0" err="1" smtClean="0">
                <a:latin typeface="Arial" panose="020B0604020202020204" pitchFamily="34" charset="0"/>
                <a:cs typeface="Arial" panose="020B0604020202020204" pitchFamily="34" charset="0"/>
              </a:rPr>
              <a:t>oang</a:t>
            </a:r>
            <a:r>
              <a:rPr lang="en-US" sz="2600" b="1" i="1" dirty="0" smtClean="0">
                <a:latin typeface="Arial" panose="020B0604020202020204" pitchFamily="34" charset="0"/>
                <a:cs typeface="Arial" panose="020B0604020202020204" pitchFamily="34" charset="0"/>
              </a:rPr>
              <a:t>.</a:t>
            </a:r>
          </a:p>
          <a:p>
            <a:pPr marL="0" indent="0" algn="r">
              <a:lnSpc>
                <a:spcPct val="120000"/>
              </a:lnSpc>
              <a:spcBef>
                <a:spcPts val="0"/>
              </a:spcBef>
              <a:buNone/>
            </a:pPr>
            <a:r>
              <a:rPr lang="en-US" sz="2400" b="1" dirty="0" smtClean="0">
                <a:latin typeface="Arial" panose="020B0604020202020204" pitchFamily="34" charset="0"/>
                <a:cs typeface="Arial" panose="020B0604020202020204" pitchFamily="34" charset="0"/>
              </a:rPr>
              <a:t>(Theo </a:t>
            </a:r>
            <a:r>
              <a:rPr lang="en-US" sz="2400" b="1" dirty="0" err="1" smtClean="0">
                <a:latin typeface="Arial" panose="020B0604020202020204" pitchFamily="34" charset="0"/>
                <a:cs typeface="Arial" panose="020B0604020202020204" pitchFamily="34" charset="0"/>
              </a:rPr>
              <a:t>Băng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Sơn</a:t>
            </a:r>
            <a:r>
              <a:rPr lang="en-US" sz="2400" b="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Giao</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tiếp</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đời</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thường</a:t>
            </a:r>
            <a:r>
              <a:rPr lang="en-US" sz="2400" b="1" dirty="0" smtClean="0">
                <a:latin typeface="Arial" panose="020B0604020202020204" pitchFamily="34" charset="0"/>
                <a:cs typeface="Arial" panose="020B0604020202020204" pitchFamily="34" charset="0"/>
              </a:rPr>
              <a:t>,</a:t>
            </a:r>
          </a:p>
          <a:p>
            <a:pPr marL="0" indent="0" algn="r">
              <a:lnSpc>
                <a:spcPct val="120000"/>
              </a:lnSpc>
              <a:spcBef>
                <a:spcPts val="0"/>
              </a:spcBef>
              <a:buNone/>
            </a:pPr>
            <a:r>
              <a:rPr lang="en-US" sz="2400" b="1" i="1" dirty="0" err="1" smtClean="0">
                <a:latin typeface="Arial" panose="020B0604020202020204" pitchFamily="34" charset="0"/>
                <a:cs typeface="Arial" panose="020B0604020202020204" pitchFamily="34" charset="0"/>
              </a:rPr>
              <a:t>Ngữ</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văn</a:t>
            </a:r>
            <a:r>
              <a:rPr lang="en-US" sz="2400" b="1" i="1" dirty="0" smtClean="0">
                <a:latin typeface="Arial" panose="020B0604020202020204" pitchFamily="34" charset="0"/>
                <a:cs typeface="Arial" panose="020B0604020202020204" pitchFamily="34" charset="0"/>
              </a:rPr>
              <a:t> 9</a:t>
            </a:r>
            <a:r>
              <a:rPr lang="en-US" sz="2400" b="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Tập</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hai</a:t>
            </a:r>
            <a:r>
              <a:rPr lang="en-US" sz="2400" b="1" dirty="0" smtClean="0">
                <a:latin typeface="Arial" panose="020B0604020202020204" pitchFamily="34" charset="0"/>
                <a:cs typeface="Arial" panose="020B0604020202020204" pitchFamily="34" charset="0"/>
              </a:rPr>
              <a:t>, NXB </a:t>
            </a:r>
            <a:r>
              <a:rPr lang="en-US" sz="2400" b="1" dirty="0" err="1" smtClean="0">
                <a:latin typeface="Arial" panose="020B0604020202020204" pitchFamily="34" charset="0"/>
                <a:cs typeface="Arial" panose="020B0604020202020204" pitchFamily="34" charset="0"/>
              </a:rPr>
              <a:t>Giáo</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dục</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Việt</a:t>
            </a:r>
            <a:r>
              <a:rPr lang="en-US" sz="2400" b="1" dirty="0" smtClean="0">
                <a:latin typeface="Arial" panose="020B0604020202020204" pitchFamily="34" charset="0"/>
                <a:cs typeface="Arial" panose="020B0604020202020204" pitchFamily="34" charset="0"/>
              </a:rPr>
              <a:t> Nam)</a:t>
            </a:r>
            <a:endParaRPr lang="en-US" sz="2400" b="1" dirty="0">
              <a:latin typeface="Arial" panose="020B0604020202020204" pitchFamily="34" charset="0"/>
              <a:cs typeface="Arial" panose="020B0604020202020204" pitchFamily="34" charset="0"/>
            </a:endParaRPr>
          </a:p>
        </p:txBody>
      </p:sp>
      <p:sp>
        <p:nvSpPr>
          <p:cNvPr id="8" name="Content Placeholder 7"/>
          <p:cNvSpPr>
            <a:spLocks noGrp="1"/>
          </p:cNvSpPr>
          <p:nvPr>
            <p:ph sz="half" idx="2"/>
          </p:nvPr>
        </p:nvSpPr>
        <p:spPr>
          <a:xfrm>
            <a:off x="7248128" y="1052736"/>
            <a:ext cx="4536504" cy="5616624"/>
          </a:xfrm>
        </p:spPr>
        <p:style>
          <a:lnRef idx="2">
            <a:schemeClr val="accent5"/>
          </a:lnRef>
          <a:fillRef idx="1">
            <a:schemeClr val="lt1"/>
          </a:fillRef>
          <a:effectRef idx="0">
            <a:schemeClr val="accent5"/>
          </a:effectRef>
          <a:fontRef idx="minor">
            <a:schemeClr val="dk1"/>
          </a:fontRef>
        </p:style>
        <p:txBody>
          <a:bodyPr>
            <a:noAutofit/>
          </a:bodyPr>
          <a:lstStyle/>
          <a:p>
            <a:pPr marL="0" indent="0" algn="just">
              <a:lnSpc>
                <a:spcPct val="120000"/>
              </a:lnSpc>
              <a:spcBef>
                <a:spcPts val="600"/>
              </a:spcBef>
              <a:buNone/>
            </a:pPr>
            <a:r>
              <a:rPr lang="en-US" sz="2400" b="1" dirty="0" smtClean="0">
                <a:solidFill>
                  <a:srgbClr val="C00000"/>
                </a:solidFill>
                <a:latin typeface="Arial" panose="020B0604020202020204" pitchFamily="34" charset="0"/>
                <a:cs typeface="Arial" panose="020B0604020202020204" pitchFamily="34" charset="0"/>
              </a:rPr>
              <a:t>a) Tìm </a:t>
            </a:r>
            <a:r>
              <a:rPr lang="en-US" sz="2400" b="1" dirty="0" err="1" smtClean="0">
                <a:solidFill>
                  <a:srgbClr val="C00000"/>
                </a:solidFill>
                <a:latin typeface="Arial" panose="020B0604020202020204" pitchFamily="34" charset="0"/>
                <a:cs typeface="Arial" panose="020B0604020202020204" pitchFamily="34" charset="0"/>
              </a:rPr>
              <a:t>lời</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dẫn</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và</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cho</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biết</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đó</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là</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lời</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dẫn</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trực</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tiếp</a:t>
            </a:r>
            <a:r>
              <a:rPr lang="en-US" sz="2400" b="1" dirty="0" smtClean="0">
                <a:solidFill>
                  <a:srgbClr val="C00000"/>
                </a:solidFill>
                <a:latin typeface="Arial" panose="020B0604020202020204" pitchFamily="34" charset="0"/>
                <a:cs typeface="Arial" panose="020B0604020202020204" pitchFamily="34" charset="0"/>
              </a:rPr>
              <a:t> hay </a:t>
            </a:r>
            <a:r>
              <a:rPr lang="en-US" sz="2400" b="1" dirty="0" err="1" smtClean="0">
                <a:solidFill>
                  <a:srgbClr val="C00000"/>
                </a:solidFill>
                <a:latin typeface="Arial" panose="020B0604020202020204" pitchFamily="34" charset="0"/>
                <a:cs typeface="Arial" panose="020B0604020202020204" pitchFamily="34" charset="0"/>
              </a:rPr>
              <a:t>lời</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dẫn</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gián</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tiếp</a:t>
            </a:r>
            <a:r>
              <a:rPr lang="en-US" sz="2400" b="1" dirty="0" smtClean="0">
                <a:solidFill>
                  <a:srgbClr val="C00000"/>
                </a:solidFill>
                <a:latin typeface="Arial" panose="020B0604020202020204" pitchFamily="34" charset="0"/>
                <a:cs typeface="Arial" panose="020B0604020202020204" pitchFamily="34" charset="0"/>
              </a:rPr>
              <a:t>.</a:t>
            </a:r>
          </a:p>
          <a:p>
            <a:pPr marL="0" indent="0" algn="just">
              <a:lnSpc>
                <a:spcPct val="120000"/>
              </a:lnSpc>
              <a:spcBef>
                <a:spcPts val="600"/>
              </a:spcBef>
              <a:buNone/>
            </a:pPr>
            <a:r>
              <a:rPr lang="en-US" sz="2400" b="1" dirty="0" smtClean="0">
                <a:solidFill>
                  <a:srgbClr val="C00000"/>
                </a:solidFill>
                <a:latin typeface="Arial" panose="020B0604020202020204" pitchFamily="34" charset="0"/>
                <a:cs typeface="Arial" panose="020B0604020202020204" pitchFamily="34" charset="0"/>
              </a:rPr>
              <a:t>b) Tìm </a:t>
            </a:r>
            <a:r>
              <a:rPr lang="en-US" sz="2400" b="1" dirty="0" err="1" smtClean="0">
                <a:solidFill>
                  <a:srgbClr val="C00000"/>
                </a:solidFill>
                <a:latin typeface="Arial" panose="020B0604020202020204" pitchFamily="34" charset="0"/>
                <a:cs typeface="Arial" panose="020B0604020202020204" pitchFamily="34" charset="0"/>
              </a:rPr>
              <a:t>thành</a:t>
            </a:r>
            <a:r>
              <a:rPr lang="en-US" sz="2400" b="1" dirty="0" smtClean="0">
                <a:solidFill>
                  <a:srgbClr val="C00000"/>
                </a:solidFill>
                <a:latin typeface="Arial" panose="020B0604020202020204" pitchFamily="34" charset="0"/>
                <a:cs typeface="Arial" panose="020B0604020202020204" pitchFamily="34" charset="0"/>
              </a:rPr>
              <a:t> phần </a:t>
            </a:r>
            <a:r>
              <a:rPr lang="en-US" sz="2400" b="1" dirty="0" err="1" smtClean="0">
                <a:solidFill>
                  <a:srgbClr val="C00000"/>
                </a:solidFill>
                <a:latin typeface="Arial" panose="020B0604020202020204" pitchFamily="34" charset="0"/>
                <a:cs typeface="Arial" panose="020B0604020202020204" pitchFamily="34" charset="0"/>
              </a:rPr>
              <a:t>tình</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thái</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trong</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những</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câu</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văn</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được</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gạch</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chân</a:t>
            </a:r>
            <a:r>
              <a:rPr lang="en-US" sz="2400" b="1" dirty="0" smtClean="0">
                <a:solidFill>
                  <a:srgbClr val="C00000"/>
                </a:solidFill>
                <a:latin typeface="Arial" panose="020B0604020202020204" pitchFamily="34" charset="0"/>
                <a:cs typeface="Arial" panose="020B0604020202020204" pitchFamily="34" charset="0"/>
              </a:rPr>
              <a:t>.</a:t>
            </a:r>
          </a:p>
          <a:p>
            <a:pPr marL="0" indent="0" algn="just">
              <a:lnSpc>
                <a:spcPct val="120000"/>
              </a:lnSpc>
              <a:spcBef>
                <a:spcPts val="600"/>
              </a:spcBef>
              <a:buNone/>
            </a:pPr>
            <a:r>
              <a:rPr lang="en-US" sz="2400" b="1" dirty="0" smtClean="0">
                <a:solidFill>
                  <a:srgbClr val="C00000"/>
                </a:solidFill>
                <a:latin typeface="Arial" panose="020B0604020202020204" pitchFamily="34" charset="0"/>
                <a:cs typeface="Arial" panose="020B0604020202020204" pitchFamily="34" charset="0"/>
              </a:rPr>
              <a:t>c) Em </a:t>
            </a:r>
            <a:r>
              <a:rPr lang="en-US" sz="2400" b="1" dirty="0" err="1" smtClean="0">
                <a:solidFill>
                  <a:srgbClr val="C00000"/>
                </a:solidFill>
                <a:latin typeface="Arial" panose="020B0604020202020204" pitchFamily="34" charset="0"/>
                <a:cs typeface="Arial" panose="020B0604020202020204" pitchFamily="34" charset="0"/>
              </a:rPr>
              <a:t>có</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đồng</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tình</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với</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quan</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niệm</a:t>
            </a:r>
            <a:r>
              <a:rPr lang="en-US" sz="2400" b="1" dirty="0" smtClean="0">
                <a:solidFill>
                  <a:srgbClr val="C00000"/>
                </a:solidFill>
                <a:latin typeface="Arial" panose="020B0604020202020204" pitchFamily="34" charset="0"/>
                <a:cs typeface="Arial" panose="020B0604020202020204" pitchFamily="34" charset="0"/>
              </a:rPr>
              <a:t> </a:t>
            </a:r>
            <a:r>
              <a:rPr lang="en-US" sz="2400" b="1" i="1" dirty="0" err="1" smtClean="0">
                <a:solidFill>
                  <a:srgbClr val="C00000"/>
                </a:solidFill>
                <a:latin typeface="Arial" panose="020B0604020202020204" pitchFamily="34" charset="0"/>
                <a:cs typeface="Arial" panose="020B0604020202020204" pitchFamily="34" charset="0"/>
              </a:rPr>
              <a:t>Trang</a:t>
            </a:r>
            <a:r>
              <a:rPr lang="en-US" sz="2400" b="1" i="1" dirty="0" smtClean="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phục</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không</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có</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pháp</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luật</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nào</a:t>
            </a:r>
            <a:r>
              <a:rPr lang="en-US" sz="2400" b="1" i="1" dirty="0">
                <a:solidFill>
                  <a:srgbClr val="C00000"/>
                </a:solidFill>
                <a:latin typeface="Arial" panose="020B0604020202020204" pitchFamily="34" charset="0"/>
                <a:cs typeface="Arial" panose="020B0604020202020204" pitchFamily="34" charset="0"/>
              </a:rPr>
              <a:t> can </a:t>
            </a:r>
            <a:r>
              <a:rPr lang="en-US" sz="2400" b="1" i="1" dirty="0" err="1">
                <a:solidFill>
                  <a:srgbClr val="C00000"/>
                </a:solidFill>
                <a:latin typeface="Arial" panose="020B0604020202020204" pitchFamily="34" charset="0"/>
                <a:cs typeface="Arial" panose="020B0604020202020204" pitchFamily="34" charset="0"/>
              </a:rPr>
              <a:t>thiệp</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nhưng</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có</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những</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quy</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tắc</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ngầm</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phải</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tuân</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thủ</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đó</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là</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văn</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hóa</a:t>
            </a:r>
            <a:r>
              <a:rPr lang="en-US" sz="2400" b="1" i="1" dirty="0">
                <a:solidFill>
                  <a:srgbClr val="C00000"/>
                </a:solidFill>
                <a:latin typeface="Arial" panose="020B0604020202020204" pitchFamily="34" charset="0"/>
                <a:cs typeface="Arial" panose="020B0604020202020204" pitchFamily="34" charset="0"/>
              </a:rPr>
              <a:t> </a:t>
            </a:r>
            <a:r>
              <a:rPr lang="en-US" sz="2400" b="1" i="1" dirty="0" err="1">
                <a:solidFill>
                  <a:srgbClr val="C00000"/>
                </a:solidFill>
                <a:latin typeface="Arial" panose="020B0604020202020204" pitchFamily="34" charset="0"/>
                <a:cs typeface="Arial" panose="020B0604020202020204" pitchFamily="34" charset="0"/>
              </a:rPr>
              <a:t>xã</a:t>
            </a:r>
            <a:r>
              <a:rPr lang="en-US" sz="2400" b="1" i="1" dirty="0">
                <a:solidFill>
                  <a:srgbClr val="C00000"/>
                </a:solidFill>
                <a:latin typeface="Arial" panose="020B0604020202020204" pitchFamily="34" charset="0"/>
                <a:cs typeface="Arial" panose="020B0604020202020204" pitchFamily="34" charset="0"/>
              </a:rPr>
              <a:t> </a:t>
            </a:r>
            <a:r>
              <a:rPr lang="en-US" sz="2400" b="1" i="1" dirty="0" err="1" smtClean="0">
                <a:solidFill>
                  <a:srgbClr val="C00000"/>
                </a:solidFill>
                <a:latin typeface="Arial" panose="020B0604020202020204" pitchFamily="34" charset="0"/>
                <a:cs typeface="Arial" panose="020B0604020202020204" pitchFamily="34" charset="0"/>
              </a:rPr>
              <a:t>hội</a:t>
            </a:r>
            <a:r>
              <a:rPr lang="en-US" sz="2400" b="1" i="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không</a:t>
            </a:r>
            <a:r>
              <a:rPr lang="en-US" sz="2400" b="1" dirty="0" smtClean="0">
                <a:solidFill>
                  <a:srgbClr val="C00000"/>
                </a:solidFill>
                <a:latin typeface="Arial" panose="020B0604020202020204" pitchFamily="34" charset="0"/>
                <a:cs typeface="Arial" panose="020B0604020202020204" pitchFamily="34" charset="0"/>
              </a:rPr>
              <a:t>?</a:t>
            </a:r>
            <a:r>
              <a:rPr lang="en-US" sz="2400" b="1" i="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Vì</a:t>
            </a:r>
            <a:r>
              <a:rPr lang="en-US" sz="2400" b="1" dirty="0" smtClean="0">
                <a:solidFill>
                  <a:srgbClr val="C00000"/>
                </a:solidFill>
                <a:latin typeface="Arial" panose="020B0604020202020204" pitchFamily="34" charset="0"/>
                <a:cs typeface="Arial" panose="020B0604020202020204" pitchFamily="34" charset="0"/>
              </a:rPr>
              <a:t> </a:t>
            </a:r>
            <a:r>
              <a:rPr lang="en-US" sz="2400" b="1" dirty="0" err="1" smtClean="0">
                <a:solidFill>
                  <a:srgbClr val="C00000"/>
                </a:solidFill>
                <a:latin typeface="Arial" panose="020B0604020202020204" pitchFamily="34" charset="0"/>
                <a:cs typeface="Arial" panose="020B0604020202020204" pitchFamily="34" charset="0"/>
              </a:rPr>
              <a:t>sao</a:t>
            </a:r>
            <a:r>
              <a:rPr lang="en-US" sz="2400" b="1" dirty="0" smtClean="0">
                <a:solidFill>
                  <a:srgbClr val="C00000"/>
                </a:solidFill>
                <a:latin typeface="Arial" panose="020B0604020202020204" pitchFamily="34" charset="0"/>
                <a:cs typeface="Arial" panose="020B0604020202020204" pitchFamily="34" charset="0"/>
              </a:rPr>
              <a:t>?</a:t>
            </a:r>
            <a:endParaRPr lang="en-US" sz="2400" b="1" dirty="0">
              <a:solidFill>
                <a:srgbClr val="C00000"/>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560276" y="1788056"/>
            <a:ext cx="63998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60276" y="2163336"/>
            <a:ext cx="62558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0276" y="2523376"/>
            <a:ext cx="63998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0276" y="2924944"/>
            <a:ext cx="19353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59496" y="1412776"/>
            <a:ext cx="5400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15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1000"/>
                                        <p:tgtEl>
                                          <p:spTgt spid="7">
                                            <p:bg/>
                                          </p:spTgt>
                                        </p:tgtEl>
                                      </p:cBhvr>
                                    </p:animEffect>
                                    <p:anim calcmode="lin" valueType="num">
                                      <p:cBhvr>
                                        <p:cTn id="13" dur="1000" fill="hold"/>
                                        <p:tgtEl>
                                          <p:spTgt spid="7">
                                            <p:bg/>
                                          </p:spTgt>
                                        </p:tgtEl>
                                        <p:attrNameLst>
                                          <p:attrName>ppt_x</p:attrName>
                                        </p:attrNameLst>
                                      </p:cBhvr>
                                      <p:tavLst>
                                        <p:tav tm="0">
                                          <p:val>
                                            <p:strVal val="#ppt_x"/>
                                          </p:val>
                                        </p:tav>
                                        <p:tav tm="100000">
                                          <p:val>
                                            <p:strVal val="#ppt_x"/>
                                          </p:val>
                                        </p:tav>
                                      </p:tavLst>
                                    </p:anim>
                                    <p:anim calcmode="lin" valueType="num">
                                      <p:cBhvr>
                                        <p:cTn id="14" dur="1000" fill="hold"/>
                                        <p:tgtEl>
                                          <p:spTgt spid="7">
                                            <p:bg/>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1000"/>
                                        <p:tgtEl>
                                          <p:spTgt spid="7">
                                            <p:txEl>
                                              <p:pRg st="2" end="2"/>
                                            </p:txEl>
                                          </p:spTgt>
                                        </p:tgtEl>
                                      </p:cBhvr>
                                    </p:animEffect>
                                    <p:anim calcmode="lin" valueType="num">
                                      <p:cBhvr>
                                        <p:cTn id="2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bg/>
                                          </p:spTgt>
                                        </p:tgtEl>
                                        <p:attrNameLst>
                                          <p:attrName>style.visibility</p:attrName>
                                        </p:attrNameLst>
                                      </p:cBhvr>
                                      <p:to>
                                        <p:strVal val="visible"/>
                                      </p:to>
                                    </p:set>
                                    <p:animEffect transition="in" filter="fade">
                                      <p:cBhvr>
                                        <p:cTn id="34" dur="1000"/>
                                        <p:tgtEl>
                                          <p:spTgt spid="8">
                                            <p:bg/>
                                          </p:spTgt>
                                        </p:tgtEl>
                                      </p:cBhvr>
                                    </p:animEffect>
                                    <p:anim calcmode="lin" valueType="num">
                                      <p:cBhvr>
                                        <p:cTn id="35" dur="1000" fill="hold"/>
                                        <p:tgtEl>
                                          <p:spTgt spid="8">
                                            <p:bg/>
                                          </p:spTgt>
                                        </p:tgtEl>
                                        <p:attrNameLst>
                                          <p:attrName>ppt_x</p:attrName>
                                        </p:attrNameLst>
                                      </p:cBhvr>
                                      <p:tavLst>
                                        <p:tav tm="0">
                                          <p:val>
                                            <p:strVal val="#ppt_x"/>
                                          </p:val>
                                        </p:tav>
                                        <p:tav tm="100000">
                                          <p:val>
                                            <p:strVal val="#ppt_x"/>
                                          </p:val>
                                        </p:tav>
                                      </p:tavLst>
                                    </p:anim>
                                    <p:anim calcmode="lin" valueType="num">
                                      <p:cBhvr>
                                        <p:cTn id="36" dur="1000" fill="hold"/>
                                        <p:tgtEl>
                                          <p:spTgt spid="8">
                                            <p:bg/>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42" presetClass="entr" presetSubtype="0" fill="hold" grpId="0" nodeType="after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fade">
                                      <p:cBhvr>
                                        <p:cTn id="40" dur="1000"/>
                                        <p:tgtEl>
                                          <p:spTgt spid="8">
                                            <p:txEl>
                                              <p:pRg st="0" end="0"/>
                                            </p:txEl>
                                          </p:spTgt>
                                        </p:tgtEl>
                                      </p:cBhvr>
                                    </p:animEffect>
                                    <p:anim calcmode="lin" valueType="num">
                                      <p:cBhvr>
                                        <p:cTn id="41"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1000"/>
                                        <p:tgtEl>
                                          <p:spTgt spid="8">
                                            <p:txEl>
                                              <p:pRg st="1" end="1"/>
                                            </p:txEl>
                                          </p:spTgt>
                                        </p:tgtEl>
                                      </p:cBhvr>
                                    </p:animEffect>
                                    <p:anim calcmode="lin" valueType="num">
                                      <p:cBhvr>
                                        <p:cTn id="4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500"/>
                                        <p:tgtEl>
                                          <p:spTgt spid="23"/>
                                        </p:tgtEl>
                                      </p:cBhvr>
                                    </p:animEffect>
                                  </p:childTnLst>
                                </p:cTn>
                              </p:par>
                            </p:childTnLst>
                          </p:cTn>
                        </p:par>
                        <p:par>
                          <p:cTn id="54" fill="hold">
                            <p:stCondLst>
                              <p:cond delay="1500"/>
                            </p:stCondLst>
                            <p:childTnLst>
                              <p:par>
                                <p:cTn id="55" presetID="22" presetClass="entr" presetSubtype="8"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p:stCondLst>
                              <p:cond delay="2500"/>
                            </p:stCondLst>
                            <p:childTnLst>
                              <p:par>
                                <p:cTn id="63" presetID="22" presetClass="entr" presetSubtype="8" fill="hold"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par>
                          <p:cTn id="66" fill="hold">
                            <p:stCondLst>
                              <p:cond delay="3000"/>
                            </p:stCondLst>
                            <p:childTnLst>
                              <p:par>
                                <p:cTn id="67" presetID="22" presetClass="entr" presetSubtype="8"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8">
                                            <p:txEl>
                                              <p:pRg st="2" end="2"/>
                                            </p:txEl>
                                          </p:spTgt>
                                        </p:tgtEl>
                                        <p:attrNameLst>
                                          <p:attrName>style.visibility</p:attrName>
                                        </p:attrNameLst>
                                      </p:cBhvr>
                                      <p:to>
                                        <p:strVal val="visible"/>
                                      </p:to>
                                    </p:set>
                                    <p:animEffect transition="in" filter="fade">
                                      <p:cBhvr>
                                        <p:cTn id="74" dur="1000"/>
                                        <p:tgtEl>
                                          <p:spTgt spid="8">
                                            <p:txEl>
                                              <p:pRg st="2" end="2"/>
                                            </p:txEl>
                                          </p:spTgt>
                                        </p:tgtEl>
                                      </p:cBhvr>
                                    </p:animEffect>
                                    <p:anim calcmode="lin" valueType="num">
                                      <p:cBhvr>
                                        <p:cTn id="7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animBg="1"/>
      <p:bldP spid="8"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0" y="692696"/>
            <a:ext cx="5904656" cy="3131168"/>
          </a:xfrm>
        </p:spPr>
        <p:txBody>
          <a:bodyPr>
            <a:normAutofit/>
          </a:bodyPr>
          <a:lstStyle/>
          <a:p>
            <a:pPr marL="0" indent="0">
              <a:buNone/>
            </a:pPr>
            <a:endParaRPr lang="en-US" b="1" i="1" smtClean="0">
              <a:latin typeface="Arial" panose="020B0604020202020204" pitchFamily="34" charset="0"/>
              <a:cs typeface="Arial" panose="020B0604020202020204" pitchFamily="34" charset="0"/>
            </a:endParaRPr>
          </a:p>
          <a:p>
            <a:pPr marL="0" indent="0" algn="just">
              <a:buNone/>
            </a:pPr>
            <a:endParaRPr lang="en-US"/>
          </a:p>
        </p:txBody>
      </p:sp>
      <p:sp>
        <p:nvSpPr>
          <p:cNvPr id="8" name="Cloud Callout 7"/>
          <p:cNvSpPr/>
          <p:nvPr/>
        </p:nvSpPr>
        <p:spPr>
          <a:xfrm>
            <a:off x="263352" y="188640"/>
            <a:ext cx="4536504" cy="2592288"/>
          </a:xfrm>
          <a:prstGeom prst="cloudCallou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2400" b="1" dirty="0" smtClean="0">
                <a:latin typeface="Arial" panose="020B0604020202020204" pitchFamily="34" charset="0"/>
                <a:cs typeface="Arial" panose="020B0604020202020204" pitchFamily="34" charset="0"/>
              </a:rPr>
              <a:t>a) </a:t>
            </a:r>
            <a:r>
              <a:rPr lang="en-US" sz="2400" b="1" dirty="0">
                <a:latin typeface="Arial" panose="020B0604020202020204" pitchFamily="34" charset="0"/>
                <a:cs typeface="Arial" panose="020B0604020202020204" pitchFamily="34" charset="0"/>
              </a:rPr>
              <a:t>Tìm </a:t>
            </a:r>
            <a:r>
              <a:rPr lang="en-US" sz="2400" b="1" dirty="0" err="1">
                <a:latin typeface="Arial" panose="020B0604020202020204" pitchFamily="34" charset="0"/>
                <a:cs typeface="Arial" panose="020B0604020202020204" pitchFamily="34" charset="0"/>
              </a:rPr>
              <a:t>lời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cho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tiếp</a:t>
            </a:r>
            <a:r>
              <a:rPr lang="en-US" sz="2400" b="1" dirty="0">
                <a:latin typeface="Arial" panose="020B0604020202020204" pitchFamily="34" charset="0"/>
                <a:cs typeface="Arial" panose="020B0604020202020204" pitchFamily="34" charset="0"/>
              </a:rPr>
              <a:t> hay </a:t>
            </a:r>
            <a:r>
              <a:rPr lang="en-US" sz="2400" b="1" dirty="0" err="1">
                <a:latin typeface="Arial" panose="020B0604020202020204" pitchFamily="34" charset="0"/>
                <a:cs typeface="Arial" panose="020B0604020202020204" pitchFamily="34" charset="0"/>
              </a:rPr>
              <a:t>gián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tiếp</a:t>
            </a:r>
            <a:r>
              <a:rPr lang="en-US" sz="2400" b="1" dirty="0">
                <a:latin typeface="Arial" panose="020B0604020202020204" pitchFamily="34" charset="0"/>
                <a:cs typeface="Arial" panose="020B0604020202020204" pitchFamily="34" charset="0"/>
              </a:rPr>
              <a:t>.</a:t>
            </a:r>
          </a:p>
        </p:txBody>
      </p:sp>
      <p:sp>
        <p:nvSpPr>
          <p:cNvPr id="9" name="Rectangle 8"/>
          <p:cNvSpPr/>
          <p:nvPr/>
        </p:nvSpPr>
        <p:spPr>
          <a:xfrm>
            <a:off x="3074107" y="3628469"/>
            <a:ext cx="6478277" cy="3400931"/>
          </a:xfrm>
          <a:prstGeom prst="rect">
            <a:avLst/>
          </a:prstGeom>
        </p:spPr>
        <p:txBody>
          <a:bodyPr wrap="square">
            <a:spAutoFit/>
          </a:bodyPr>
          <a:lstStyle/>
          <a:p>
            <a:pPr>
              <a:spcBef>
                <a:spcPts val="600"/>
              </a:spcBef>
            </a:pPr>
            <a:r>
              <a:rPr lang="en-US" sz="2400" b="1" dirty="0">
                <a:latin typeface="Arial" panose="020B0604020202020204" pitchFamily="34" charset="0"/>
                <a:cs typeface="Arial" panose="020B0604020202020204" pitchFamily="34" charset="0"/>
              </a:rPr>
              <a:t>a) </a:t>
            </a:r>
            <a:r>
              <a:rPr lang="en-US" sz="2400" b="1" dirty="0" err="1" smtClean="0">
                <a:latin typeface="Arial" panose="020B0604020202020204" pitchFamily="34" charset="0"/>
                <a:cs typeface="Arial" panose="020B0604020202020204" pitchFamily="34" charset="0"/>
              </a:rPr>
              <a:t>Lời</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a:t>
            </a:r>
            <a:r>
              <a:rPr lang="en-US" sz="2400" b="1" i="1" dirty="0">
                <a:latin typeface="Arial" panose="020B0604020202020204" pitchFamily="34" charset="0"/>
                <a:cs typeface="Arial" panose="020B0604020202020204" pitchFamily="34" charset="0"/>
              </a:rPr>
              <a:t>“</a:t>
            </a:r>
            <a:r>
              <a:rPr lang="en-US" sz="2400" b="1" i="1" dirty="0" err="1">
                <a:latin typeface="Arial" panose="020B0604020202020204" pitchFamily="34" charset="0"/>
                <a:cs typeface="Arial" panose="020B0604020202020204" pitchFamily="34" charset="0"/>
              </a:rPr>
              <a:t>Ăn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mình</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mặc</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cho</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người</a:t>
            </a:r>
            <a:r>
              <a:rPr lang="en-US" sz="2400" b="1" i="1" dirty="0" smtClean="0">
                <a:latin typeface="Arial" panose="020B0604020202020204" pitchFamily="34" charset="0"/>
                <a:cs typeface="Arial" panose="020B0604020202020204" pitchFamily="34" charset="0"/>
              </a:rPr>
              <a:t>”.</a:t>
            </a:r>
            <a:endParaRPr lang="en-US" sz="2400" b="1" dirty="0" smtClean="0">
              <a:latin typeface="Arial" panose="020B0604020202020204" pitchFamily="34" charset="0"/>
              <a:cs typeface="Arial" panose="020B0604020202020204" pitchFamily="34" charset="0"/>
            </a:endParaRPr>
          </a:p>
          <a:p>
            <a:pPr>
              <a:spcBef>
                <a:spcPts val="600"/>
              </a:spcBef>
            </a:pPr>
            <a:r>
              <a:rPr lang="en-US" sz="2400" b="1" dirty="0" err="1">
                <a:latin typeface="Arial" panose="020B0604020202020204" pitchFamily="34" charset="0"/>
                <a:cs typeface="Arial" panose="020B0604020202020204" pitchFamily="34" charset="0"/>
              </a:rPr>
              <a:t>Đ</a:t>
            </a:r>
            <a:r>
              <a:rPr lang="en-US" sz="2400" b="1" dirty="0" err="1" smtClean="0">
                <a:latin typeface="Arial" panose="020B0604020202020204" pitchFamily="34" charset="0"/>
                <a:cs typeface="Arial" panose="020B0604020202020204" pitchFamily="34" charset="0"/>
              </a:rPr>
              <a:t>ó</a:t>
            </a:r>
            <a:r>
              <a:rPr lang="en-US" sz="2400" b="1" dirty="0" smtClean="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lời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dẫn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trực</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tiếp</a:t>
            </a:r>
            <a:r>
              <a:rPr lang="en-US" sz="2400" b="1" dirty="0" smtClean="0">
                <a:latin typeface="Arial" panose="020B0604020202020204" pitchFamily="34" charset="0"/>
                <a:cs typeface="Arial" panose="020B0604020202020204" pitchFamily="34" charset="0"/>
              </a:rPr>
              <a:t>.</a:t>
            </a:r>
          </a:p>
          <a:p>
            <a:pPr>
              <a:spcBef>
                <a:spcPts val="1200"/>
              </a:spcBef>
            </a:pPr>
            <a:r>
              <a:rPr lang="en-US" sz="2400" b="1" dirty="0" smtClean="0">
                <a:latin typeface="Arial" panose="020B0604020202020204" pitchFamily="34" charset="0"/>
                <a:cs typeface="Arial" panose="020B0604020202020204" pitchFamily="34" charset="0"/>
              </a:rPr>
              <a:t>b) Thành phần </a:t>
            </a:r>
            <a:r>
              <a:rPr lang="en-US" sz="2400" b="1" dirty="0" err="1" smtClean="0">
                <a:latin typeface="Arial" panose="020B0604020202020204" pitchFamily="34" charset="0"/>
                <a:cs typeface="Arial" panose="020B0604020202020204" pitchFamily="34" charset="0"/>
              </a:rPr>
              <a:t>tình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thái</a:t>
            </a:r>
            <a:r>
              <a:rPr lang="en-US" sz="2400" b="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có</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lẽ</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chắc</a:t>
            </a:r>
            <a:endParaRPr lang="en-US" sz="2400" b="1" i="1" dirty="0" smtClean="0">
              <a:latin typeface="Arial" panose="020B0604020202020204" pitchFamily="34" charset="0"/>
              <a:cs typeface="Arial" panose="020B0604020202020204" pitchFamily="34" charset="0"/>
            </a:endParaRPr>
          </a:p>
          <a:p>
            <a:pPr>
              <a:spcBef>
                <a:spcPts val="1200"/>
              </a:spcBef>
            </a:pPr>
            <a:r>
              <a:rPr lang="en-US" sz="2400" b="1" dirty="0" smtClean="0">
                <a:latin typeface="Arial" panose="020B0604020202020204" pitchFamily="34" charset="0"/>
                <a:cs typeface="Arial" panose="020B0604020202020204" pitchFamily="34" charset="0"/>
              </a:rPr>
              <a:t>c) </a:t>
            </a:r>
            <a:r>
              <a:rPr lang="en-US" sz="2400" b="1" dirty="0" err="1" smtClean="0">
                <a:latin typeface="Arial" panose="020B0604020202020204" pitchFamily="34" charset="0"/>
                <a:cs typeface="Arial" panose="020B0604020202020204" pitchFamily="34" charset="0"/>
              </a:rPr>
              <a:t>Trình</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bày</a:t>
            </a:r>
            <a:r>
              <a:rPr lang="en-US" sz="2400" b="1" dirty="0" smtClean="0">
                <a:latin typeface="Arial" panose="020B0604020202020204" pitchFamily="34" charset="0"/>
                <a:cs typeface="Arial" panose="020B0604020202020204" pitchFamily="34" charset="0"/>
              </a:rPr>
              <a:t> ý </a:t>
            </a:r>
            <a:r>
              <a:rPr lang="en-US" sz="2400" b="1" dirty="0" err="1" smtClean="0">
                <a:latin typeface="Arial" panose="020B0604020202020204" pitchFamily="34" charset="0"/>
                <a:cs typeface="Arial" panose="020B0604020202020204" pitchFamily="34" charset="0"/>
              </a:rPr>
              <a:t>kiến</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cá</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nhân</a:t>
            </a:r>
            <a:r>
              <a:rPr lang="en-US" sz="2400" b="1" dirty="0" smtClean="0">
                <a:latin typeface="Arial" panose="020B0604020202020204" pitchFamily="34" charset="0"/>
                <a:cs typeface="Arial" panose="020B0604020202020204" pitchFamily="34" charset="0"/>
              </a:rPr>
              <a:t>:</a:t>
            </a:r>
          </a:p>
          <a:p>
            <a:pPr>
              <a:spcBef>
                <a:spcPts val="600"/>
              </a:spcBef>
            </a:pP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Đồng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tình</a:t>
            </a:r>
            <a:r>
              <a:rPr lang="en-US" sz="2400" b="1" dirty="0" smtClean="0">
                <a:latin typeface="Arial" panose="020B0604020202020204" pitchFamily="34" charset="0"/>
                <a:cs typeface="Arial" panose="020B0604020202020204" pitchFamily="34" charset="0"/>
              </a:rPr>
              <a:t> hay </a:t>
            </a:r>
            <a:r>
              <a:rPr lang="en-US" sz="2400" b="1" dirty="0" err="1" smtClean="0">
                <a:latin typeface="Arial" panose="020B0604020202020204" pitchFamily="34" charset="0"/>
                <a:cs typeface="Arial" panose="020B0604020202020204" pitchFamily="34" charset="0"/>
              </a:rPr>
              <a:t>không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đồng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tình</a:t>
            </a:r>
            <a:endParaRPr lang="en-US" sz="2400" b="1" dirty="0" smtClean="0">
              <a:latin typeface="Arial" panose="020B0604020202020204" pitchFamily="34" charset="0"/>
              <a:cs typeface="Arial" panose="020B0604020202020204" pitchFamily="34" charset="0"/>
            </a:endParaRPr>
          </a:p>
          <a:p>
            <a:pPr>
              <a:spcBef>
                <a:spcPts val="600"/>
              </a:spcBef>
            </a:pP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Nêu</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lí</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lẽ</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rõ</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ràng</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phù</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hợp</a:t>
            </a:r>
            <a:endParaRPr lang="en-US" sz="2400" b="1" dirty="0" smtClean="0">
              <a:latin typeface="Arial" panose="020B0604020202020204" pitchFamily="34" charset="0"/>
              <a:cs typeface="Arial" panose="020B0604020202020204" pitchFamily="34" charset="0"/>
            </a:endParaRPr>
          </a:p>
          <a:p>
            <a:endParaRPr lang="en-US" b="1" i="1" dirty="0" smtClean="0">
              <a:latin typeface="Arial" panose="020B0604020202020204" pitchFamily="34" charset="0"/>
              <a:cs typeface="Arial" panose="020B0604020202020204" pitchFamily="34" charset="0"/>
            </a:endParaRPr>
          </a:p>
          <a:p>
            <a:endParaRPr lang="en-US" dirty="0"/>
          </a:p>
        </p:txBody>
      </p:sp>
      <p:sp>
        <p:nvSpPr>
          <p:cNvPr id="10" name="Cloud Callout 9"/>
          <p:cNvSpPr/>
          <p:nvPr/>
        </p:nvSpPr>
        <p:spPr>
          <a:xfrm>
            <a:off x="263352" y="188640"/>
            <a:ext cx="4536504" cy="2592288"/>
          </a:xfrm>
          <a:prstGeom prst="cloud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2400" b="1" dirty="0">
                <a:latin typeface="Arial" panose="020B0604020202020204" pitchFamily="34" charset="0"/>
                <a:cs typeface="Arial" panose="020B0604020202020204" pitchFamily="34" charset="0"/>
              </a:rPr>
              <a:t>b) Tìm </a:t>
            </a:r>
            <a:r>
              <a:rPr lang="en-US" sz="2400" b="1" dirty="0" err="1">
                <a:latin typeface="Arial" panose="020B0604020202020204" pitchFamily="34" charset="0"/>
                <a:cs typeface="Arial" panose="020B0604020202020204" pitchFamily="34" charset="0"/>
              </a:rPr>
              <a:t>thành</a:t>
            </a:r>
            <a:r>
              <a:rPr lang="en-US" sz="2400" b="1" dirty="0">
                <a:latin typeface="Arial" panose="020B0604020202020204" pitchFamily="34" charset="0"/>
                <a:cs typeface="Arial" panose="020B0604020202020204" pitchFamily="34" charset="0"/>
              </a:rPr>
              <a:t> phần </a:t>
            </a:r>
            <a:r>
              <a:rPr lang="en-US" sz="2400" b="1" dirty="0" err="1">
                <a:latin typeface="Arial" panose="020B0604020202020204" pitchFamily="34" charset="0"/>
                <a:cs typeface="Arial" panose="020B0604020202020204" pitchFamily="34" charset="0"/>
              </a:rPr>
              <a:t>tình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những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văn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dưới</a:t>
            </a:r>
            <a:r>
              <a:rPr lang="en-US" sz="2400" b="1" dirty="0">
                <a:latin typeface="Arial" panose="020B0604020202020204" pitchFamily="34" charset="0"/>
                <a:cs typeface="Arial" panose="020B0604020202020204" pitchFamily="34" charset="0"/>
              </a:rPr>
              <a:t>.</a:t>
            </a:r>
          </a:p>
        </p:txBody>
      </p:sp>
      <p:sp>
        <p:nvSpPr>
          <p:cNvPr id="19" name="Cloud Callout 18"/>
          <p:cNvSpPr/>
          <p:nvPr/>
        </p:nvSpPr>
        <p:spPr>
          <a:xfrm>
            <a:off x="-107999" y="188640"/>
            <a:ext cx="5771951" cy="2592288"/>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2400" b="1" dirty="0">
                <a:solidFill>
                  <a:schemeClr val="bg1"/>
                </a:solidFill>
                <a:latin typeface="Arial" panose="020B0604020202020204" pitchFamily="34" charset="0"/>
                <a:cs typeface="Arial" panose="020B0604020202020204" pitchFamily="34" charset="0"/>
              </a:rPr>
              <a:t>c</a:t>
            </a:r>
            <a:r>
              <a:rPr lang="en-US" sz="2000" b="1" dirty="0">
                <a:solidFill>
                  <a:schemeClr val="bg1"/>
                </a:solidFill>
                <a:latin typeface="Arial" panose="020B0604020202020204" pitchFamily="34" charset="0"/>
                <a:cs typeface="Arial" panose="020B0604020202020204" pitchFamily="34" charset="0"/>
              </a:rPr>
              <a:t>) Em </a:t>
            </a:r>
            <a:r>
              <a:rPr lang="en-US" sz="2000" b="1" dirty="0" err="1">
                <a:solidFill>
                  <a:schemeClr val="bg1"/>
                </a:solidFill>
                <a:latin typeface="Arial" panose="020B0604020202020204" pitchFamily="34" charset="0"/>
                <a:cs typeface="Arial" panose="020B0604020202020204" pitchFamily="34" charset="0"/>
              </a:rPr>
              <a:t>có</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đồng</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tình</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với</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quan</a:t>
            </a:r>
            <a:r>
              <a:rPr lang="en-US" sz="2000" b="1" dirty="0">
                <a:solidFill>
                  <a:schemeClr val="bg1"/>
                </a:solidFill>
                <a:latin typeface="Arial" panose="020B0604020202020204" pitchFamily="34" charset="0"/>
                <a:cs typeface="Arial" panose="020B0604020202020204" pitchFamily="34" charset="0"/>
              </a:rPr>
              <a:t> </a:t>
            </a:r>
            <a:r>
              <a:rPr lang="en-US" sz="2000" b="1" dirty="0" err="1">
                <a:solidFill>
                  <a:schemeClr val="bg1"/>
                </a:solidFill>
                <a:latin typeface="Arial" panose="020B0604020202020204" pitchFamily="34" charset="0"/>
                <a:cs typeface="Arial" panose="020B0604020202020204" pitchFamily="34" charset="0"/>
              </a:rPr>
              <a:t>niệm</a:t>
            </a:r>
            <a:r>
              <a:rPr lang="en-US" sz="2000" b="1" dirty="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Trang</a:t>
            </a:r>
            <a:r>
              <a:rPr lang="en-US" sz="2000" b="1" i="1" dirty="0" smtClean="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phục</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không</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có</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pháp</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luật</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nào</a:t>
            </a:r>
            <a:r>
              <a:rPr lang="en-US" sz="2000" b="1" i="1" dirty="0">
                <a:solidFill>
                  <a:schemeClr val="bg1"/>
                </a:solidFill>
                <a:latin typeface="Arial" panose="020B0604020202020204" pitchFamily="34" charset="0"/>
                <a:cs typeface="Arial" panose="020B0604020202020204" pitchFamily="34" charset="0"/>
              </a:rPr>
              <a:t> can </a:t>
            </a:r>
            <a:r>
              <a:rPr lang="en-US" sz="2000" b="1" i="1" dirty="0" err="1">
                <a:solidFill>
                  <a:schemeClr val="bg1"/>
                </a:solidFill>
                <a:latin typeface="Arial" panose="020B0604020202020204" pitchFamily="34" charset="0"/>
                <a:cs typeface="Arial" panose="020B0604020202020204" pitchFamily="34" charset="0"/>
              </a:rPr>
              <a:t>thiệp</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nhưng</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có</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những</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quy</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tắc</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ngầm</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phải</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tuân</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thủ</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đó</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là</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văn</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hóa</a:t>
            </a:r>
            <a:r>
              <a:rPr lang="en-US" sz="2000" b="1" i="1" dirty="0">
                <a:solidFill>
                  <a:schemeClr val="bg1"/>
                </a:solidFill>
                <a:latin typeface="Arial" panose="020B0604020202020204" pitchFamily="34" charset="0"/>
                <a:cs typeface="Arial" panose="020B0604020202020204" pitchFamily="34" charset="0"/>
              </a:rPr>
              <a:t> </a:t>
            </a:r>
            <a:r>
              <a:rPr lang="en-US" sz="2000" b="1" i="1" dirty="0" err="1">
                <a:solidFill>
                  <a:schemeClr val="bg1"/>
                </a:solidFill>
                <a:latin typeface="Arial" panose="020B0604020202020204" pitchFamily="34" charset="0"/>
                <a:cs typeface="Arial" panose="020B0604020202020204" pitchFamily="34" charset="0"/>
              </a:rPr>
              <a:t>xã</a:t>
            </a:r>
            <a:r>
              <a:rPr lang="en-US" sz="2000" b="1" i="1" dirty="0">
                <a:solidFill>
                  <a:schemeClr val="bg1"/>
                </a:solidFill>
                <a:latin typeface="Arial" panose="020B0604020202020204" pitchFamily="34" charset="0"/>
                <a:cs typeface="Arial" panose="020B0604020202020204" pitchFamily="34" charset="0"/>
              </a:rPr>
              <a:t> </a:t>
            </a:r>
            <a:r>
              <a:rPr lang="en-US" sz="2000" b="1" i="1" dirty="0" err="1" smtClean="0">
                <a:solidFill>
                  <a:schemeClr val="bg1"/>
                </a:solidFill>
                <a:latin typeface="Arial" panose="020B0604020202020204" pitchFamily="34" charset="0"/>
                <a:cs typeface="Arial" panose="020B0604020202020204" pitchFamily="34" charset="0"/>
              </a:rPr>
              <a:t>hội</a:t>
            </a:r>
            <a:r>
              <a:rPr lang="en-US" sz="2000" b="1" i="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không</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Vì</a:t>
            </a:r>
            <a:r>
              <a:rPr lang="en-US" sz="2000" b="1" dirty="0" smtClean="0">
                <a:solidFill>
                  <a:schemeClr val="bg1"/>
                </a:solidFill>
                <a:latin typeface="Arial" panose="020B0604020202020204" pitchFamily="34" charset="0"/>
                <a:cs typeface="Arial" panose="020B0604020202020204" pitchFamily="34" charset="0"/>
              </a:rPr>
              <a:t> </a:t>
            </a:r>
            <a:r>
              <a:rPr lang="en-US" sz="2000" b="1" dirty="0" err="1" smtClean="0">
                <a:solidFill>
                  <a:schemeClr val="bg1"/>
                </a:solidFill>
                <a:latin typeface="Arial" panose="020B0604020202020204" pitchFamily="34" charset="0"/>
                <a:cs typeface="Arial" panose="020B0604020202020204" pitchFamily="34" charset="0"/>
              </a:rPr>
              <a:t>sao</a:t>
            </a:r>
            <a:r>
              <a:rPr lang="en-US" sz="2000" b="1" dirty="0" smtClean="0">
                <a:solidFill>
                  <a:schemeClr val="bg1"/>
                </a:solidFill>
                <a:latin typeface="Arial" panose="020B0604020202020204" pitchFamily="34" charset="0"/>
                <a:cs typeface="Arial" panose="020B0604020202020204" pitchFamily="34" charset="0"/>
              </a:rPr>
              <a:t>?</a:t>
            </a:r>
            <a:endParaRPr lang="en-US" sz="2000" b="1" dirty="0">
              <a:solidFill>
                <a:schemeClr val="bg1"/>
              </a:solidFill>
              <a:latin typeface="Arial" panose="020B0604020202020204" pitchFamily="34" charset="0"/>
              <a:cs typeface="Arial" panose="020B0604020202020204" pitchFamily="34" charset="0"/>
            </a:endParaRPr>
          </a:p>
        </p:txBody>
      </p:sp>
      <p:sp>
        <p:nvSpPr>
          <p:cNvPr id="23" name="Rectangle 22"/>
          <p:cNvSpPr/>
          <p:nvPr/>
        </p:nvSpPr>
        <p:spPr>
          <a:xfrm>
            <a:off x="6492503" y="998785"/>
            <a:ext cx="5400600" cy="1656184"/>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i="1" dirty="0">
                <a:solidFill>
                  <a:srgbClr val="0000CC"/>
                </a:solidFill>
                <a:latin typeface="Arial" panose="020B0604020202020204" pitchFamily="34" charset="0"/>
                <a:cs typeface="Arial" panose="020B0604020202020204" pitchFamily="34" charset="0"/>
              </a:rPr>
              <a:t>Người ta </a:t>
            </a:r>
            <a:r>
              <a:rPr lang="en-US" sz="2200" b="1" i="1" dirty="0" err="1">
                <a:solidFill>
                  <a:srgbClr val="0000CC"/>
                </a:solidFill>
                <a:latin typeface="Arial" panose="020B0604020202020204" pitchFamily="34" charset="0"/>
                <a:cs typeface="Arial" panose="020B0604020202020204" pitchFamily="34" charset="0"/>
              </a:rPr>
              <a:t>nói</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Ăn</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cho</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mình</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mặc</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cho</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người</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có</a:t>
            </a:r>
            <a:r>
              <a:rPr lang="en-US" sz="2200" b="1" i="1" dirty="0">
                <a:solidFill>
                  <a:srgbClr val="0000CC"/>
                </a:solidFill>
                <a:latin typeface="Arial" panose="020B0604020202020204" pitchFamily="34" charset="0"/>
                <a:cs typeface="Arial" panose="020B0604020202020204" pitchFamily="34" charset="0"/>
              </a:rPr>
              <a:t> </a:t>
            </a:r>
            <a:r>
              <a:rPr lang="en-US" sz="2200" b="1" i="1" dirty="0" err="1" smtClean="0">
                <a:solidFill>
                  <a:srgbClr val="0000CC"/>
                </a:solidFill>
                <a:latin typeface="Arial" panose="020B0604020202020204" pitchFamily="34" charset="0"/>
                <a:cs typeface="Arial" panose="020B0604020202020204" pitchFamily="34" charset="0"/>
              </a:rPr>
              <a:t>lẽ</a:t>
            </a:r>
            <a:r>
              <a:rPr lang="en-US" sz="2200" b="1" i="1" dirty="0" smtClean="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nhiều</a:t>
            </a:r>
            <a:r>
              <a:rPr lang="en-US" sz="2200" b="1" i="1" dirty="0">
                <a:solidFill>
                  <a:srgbClr val="0000CC"/>
                </a:solidFill>
                <a:latin typeface="Arial" panose="020B0604020202020204" pitchFamily="34" charset="0"/>
                <a:cs typeface="Arial" panose="020B0604020202020204" pitchFamily="34" charset="0"/>
              </a:rPr>
              <a:t> phần </a:t>
            </a:r>
            <a:r>
              <a:rPr lang="en-US" sz="2200" b="1" i="1" dirty="0" err="1" smtClean="0">
                <a:solidFill>
                  <a:srgbClr val="0000CC"/>
                </a:solidFill>
                <a:latin typeface="Arial" panose="020B0604020202020204" pitchFamily="34" charset="0"/>
                <a:cs typeface="Arial" panose="020B0604020202020204" pitchFamily="34" charset="0"/>
              </a:rPr>
              <a:t>đúng</a:t>
            </a:r>
            <a:r>
              <a:rPr lang="en-US" sz="2200" b="1" i="1" dirty="0" smtClean="0">
                <a:solidFill>
                  <a:srgbClr val="0000CC"/>
                </a:solidFill>
                <a:latin typeface="Arial" panose="020B0604020202020204" pitchFamily="34" charset="0"/>
                <a:cs typeface="Arial" panose="020B0604020202020204" pitchFamily="34" charset="0"/>
              </a:rPr>
              <a:t>…</a:t>
            </a:r>
            <a:endParaRPr lang="en-US" sz="2200" dirty="0">
              <a:solidFill>
                <a:srgbClr val="0000CC"/>
              </a:solidFill>
            </a:endParaRPr>
          </a:p>
        </p:txBody>
      </p:sp>
      <p:cxnSp>
        <p:nvCxnSpPr>
          <p:cNvPr id="25" name="Straight Connector 24"/>
          <p:cNvCxnSpPr/>
          <p:nvPr/>
        </p:nvCxnSpPr>
        <p:spPr>
          <a:xfrm>
            <a:off x="8707983" y="1826877"/>
            <a:ext cx="2952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619751" y="2175169"/>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492503" y="609836"/>
            <a:ext cx="5400600" cy="2323492"/>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i="1" dirty="0">
                <a:solidFill>
                  <a:srgbClr val="0000CC"/>
                </a:solidFill>
                <a:latin typeface="Arial" panose="020B0604020202020204" pitchFamily="34" charset="0"/>
                <a:cs typeface="Arial" panose="020B0604020202020204" pitchFamily="34" charset="0"/>
              </a:rPr>
              <a:t>Người ta </a:t>
            </a:r>
            <a:r>
              <a:rPr lang="en-US" sz="2200" b="1" i="1" dirty="0" err="1">
                <a:solidFill>
                  <a:srgbClr val="0000CC"/>
                </a:solidFill>
                <a:latin typeface="Arial" panose="020B0604020202020204" pitchFamily="34" charset="0"/>
                <a:cs typeface="Arial" panose="020B0604020202020204" pitchFamily="34" charset="0"/>
              </a:rPr>
              <a:t>nói</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Ăn</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cho</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mình</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mặc</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cho</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người</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có</a:t>
            </a:r>
            <a:r>
              <a:rPr lang="en-US" sz="2200" b="1" i="1" dirty="0">
                <a:solidFill>
                  <a:srgbClr val="0000CC"/>
                </a:solidFill>
                <a:latin typeface="Arial" panose="020B0604020202020204" pitchFamily="34" charset="0"/>
                <a:cs typeface="Arial" panose="020B0604020202020204" pitchFamily="34" charset="0"/>
              </a:rPr>
              <a:t> </a:t>
            </a:r>
            <a:r>
              <a:rPr lang="en-US" sz="2200" b="1" i="1" dirty="0" err="1" smtClean="0">
                <a:solidFill>
                  <a:srgbClr val="0000CC"/>
                </a:solidFill>
                <a:latin typeface="Arial" panose="020B0604020202020204" pitchFamily="34" charset="0"/>
                <a:cs typeface="Arial" panose="020B0604020202020204" pitchFamily="34" charset="0"/>
              </a:rPr>
              <a:t>lẽ</a:t>
            </a:r>
            <a:r>
              <a:rPr lang="en-US" sz="2200" b="1" i="1" dirty="0" smtClean="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nhiều</a:t>
            </a:r>
            <a:r>
              <a:rPr lang="en-US" sz="2200" b="1" i="1" dirty="0">
                <a:solidFill>
                  <a:srgbClr val="0000CC"/>
                </a:solidFill>
                <a:latin typeface="Arial" panose="020B0604020202020204" pitchFamily="34" charset="0"/>
                <a:cs typeface="Arial" panose="020B0604020202020204" pitchFamily="34" charset="0"/>
              </a:rPr>
              <a:t> phần </a:t>
            </a:r>
            <a:r>
              <a:rPr lang="en-US" sz="2200" b="1" i="1" dirty="0" err="1" smtClean="0">
                <a:solidFill>
                  <a:srgbClr val="0000CC"/>
                </a:solidFill>
                <a:latin typeface="Arial" panose="020B0604020202020204" pitchFamily="34" charset="0"/>
                <a:cs typeface="Arial" panose="020B0604020202020204" pitchFamily="34" charset="0"/>
              </a:rPr>
              <a:t>đúng</a:t>
            </a:r>
            <a:r>
              <a:rPr lang="en-US" sz="2200" b="1" i="1" dirty="0" smtClean="0">
                <a:solidFill>
                  <a:srgbClr val="0000CC"/>
                </a:solidFill>
                <a:latin typeface="Arial" panose="020B0604020202020204" pitchFamily="34" charset="0"/>
                <a:cs typeface="Arial" panose="020B0604020202020204" pitchFamily="34" charset="0"/>
              </a:rPr>
              <a:t>.</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Cô</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gái</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một</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mình</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trong</a:t>
            </a:r>
            <a:r>
              <a:rPr lang="en-US" sz="2200" b="1" i="1" dirty="0">
                <a:solidFill>
                  <a:srgbClr val="0000CC"/>
                </a:solidFill>
                <a:latin typeface="Arial" panose="020B0604020202020204" pitchFamily="34" charset="0"/>
                <a:cs typeface="Arial" panose="020B0604020202020204" pitchFamily="34" charset="0"/>
              </a:rPr>
              <a:t> hang </a:t>
            </a:r>
            <a:r>
              <a:rPr lang="en-US" sz="2200" b="1" i="1" dirty="0" err="1">
                <a:solidFill>
                  <a:srgbClr val="0000CC"/>
                </a:solidFill>
                <a:latin typeface="Arial" panose="020B0604020202020204" pitchFamily="34" charset="0"/>
                <a:cs typeface="Arial" panose="020B0604020202020204" pitchFamily="34" charset="0"/>
              </a:rPr>
              <a:t>sâu</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chắc</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không</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váy</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xòe</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váy</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ngắn</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không</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mắt</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xanh</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môi</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đỏ</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không</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tô</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đỏ</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chót</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móng</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chân</a:t>
            </a:r>
            <a:r>
              <a:rPr lang="en-US" sz="2200" b="1" i="1" dirty="0">
                <a:solidFill>
                  <a:srgbClr val="0000CC"/>
                </a:solidFill>
                <a:latin typeface="Arial" panose="020B0604020202020204" pitchFamily="34" charset="0"/>
                <a:cs typeface="Arial" panose="020B0604020202020204" pitchFamily="34" charset="0"/>
              </a:rPr>
              <a:t> </a:t>
            </a:r>
            <a:r>
              <a:rPr lang="en-US" sz="2200" b="1" i="1" dirty="0" err="1">
                <a:solidFill>
                  <a:srgbClr val="0000CC"/>
                </a:solidFill>
                <a:latin typeface="Arial" panose="020B0604020202020204" pitchFamily="34" charset="0"/>
                <a:cs typeface="Arial" panose="020B0604020202020204" pitchFamily="34" charset="0"/>
              </a:rPr>
              <a:t>móng</a:t>
            </a:r>
            <a:r>
              <a:rPr lang="en-US" sz="2200" b="1" i="1" dirty="0">
                <a:solidFill>
                  <a:srgbClr val="0000CC"/>
                </a:solidFill>
                <a:latin typeface="Arial" panose="020B0604020202020204" pitchFamily="34" charset="0"/>
                <a:cs typeface="Arial" panose="020B0604020202020204" pitchFamily="34" charset="0"/>
              </a:rPr>
              <a:t> </a:t>
            </a:r>
            <a:r>
              <a:rPr lang="en-US" sz="2200" b="1" i="1" dirty="0" err="1" smtClean="0">
                <a:solidFill>
                  <a:srgbClr val="0000CC"/>
                </a:solidFill>
                <a:latin typeface="Arial" panose="020B0604020202020204" pitchFamily="34" charset="0"/>
                <a:cs typeface="Arial" panose="020B0604020202020204" pitchFamily="34" charset="0"/>
              </a:rPr>
              <a:t>tay</a:t>
            </a:r>
            <a:r>
              <a:rPr lang="en-US" sz="2200" b="1" i="1" dirty="0" smtClean="0">
                <a:solidFill>
                  <a:srgbClr val="0000CC"/>
                </a:solidFill>
                <a:latin typeface="Arial" panose="020B0604020202020204" pitchFamily="34" charset="0"/>
                <a:cs typeface="Arial" panose="020B0604020202020204" pitchFamily="34" charset="0"/>
              </a:rPr>
              <a:t>.</a:t>
            </a:r>
            <a:endParaRPr lang="en-US" sz="2200" dirty="0">
              <a:solidFill>
                <a:srgbClr val="0000CC"/>
              </a:solidFill>
            </a:endParaRPr>
          </a:p>
        </p:txBody>
      </p:sp>
      <p:cxnSp>
        <p:nvCxnSpPr>
          <p:cNvPr id="29" name="Straight Connector 28"/>
          <p:cNvCxnSpPr/>
          <p:nvPr/>
        </p:nvCxnSpPr>
        <p:spPr>
          <a:xfrm>
            <a:off x="10184147" y="1769392"/>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735875" y="1401924"/>
            <a:ext cx="7200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08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barn(inVertical)">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xEl>
                                              <p:pRg st="1" end="1"/>
                                            </p:txEl>
                                          </p:spTgt>
                                        </p:tgtEl>
                                        <p:attrNameLst>
                                          <p:attrName>style.visibility</p:attrName>
                                        </p:attrNameLst>
                                      </p:cBhvr>
                                      <p:to>
                                        <p:strVal val="visible"/>
                                      </p:to>
                                    </p:set>
                                    <p:animEffect transition="in" filter="barn(inVertical)">
                                      <p:cBhvr>
                                        <p:cTn id="34" dur="500"/>
                                        <p:tgtEl>
                                          <p:spTgt spid="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anim calcmode="lin" valueType="num">
                                      <p:cBhvr>
                                        <p:cTn id="46" dur="1000" fill="hold"/>
                                        <p:tgtEl>
                                          <p:spTgt spid="28"/>
                                        </p:tgtEl>
                                        <p:attrNameLst>
                                          <p:attrName>ppt_x</p:attrName>
                                        </p:attrNameLst>
                                      </p:cBhvr>
                                      <p:tavLst>
                                        <p:tav tm="0">
                                          <p:val>
                                            <p:strVal val="#ppt_x"/>
                                          </p:val>
                                        </p:tav>
                                        <p:tav tm="100000">
                                          <p:val>
                                            <p:strVal val="#ppt_x"/>
                                          </p:val>
                                        </p:tav>
                                      </p:tavLst>
                                    </p:anim>
                                    <p:anim calcmode="lin" valueType="num">
                                      <p:cBhvr>
                                        <p:cTn id="4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9">
                                            <p:txEl>
                                              <p:pRg st="2" end="2"/>
                                            </p:txEl>
                                          </p:spTgt>
                                        </p:tgtEl>
                                        <p:attrNameLst>
                                          <p:attrName>style.visibility</p:attrName>
                                        </p:attrNameLst>
                                      </p:cBhvr>
                                      <p:to>
                                        <p:strVal val="visible"/>
                                      </p:to>
                                    </p:set>
                                    <p:animEffect transition="in" filter="barn(inVertical)">
                                      <p:cBhvr>
                                        <p:cTn id="62" dur="500"/>
                                        <p:tgtEl>
                                          <p:spTgt spid="9">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1000"/>
                                        <p:tgtEl>
                                          <p:spTgt spid="19"/>
                                        </p:tgtEl>
                                      </p:cBhvr>
                                    </p:animEffect>
                                    <p:anim calcmode="lin" valueType="num">
                                      <p:cBhvr>
                                        <p:cTn id="68" dur="1000" fill="hold"/>
                                        <p:tgtEl>
                                          <p:spTgt spid="19"/>
                                        </p:tgtEl>
                                        <p:attrNameLst>
                                          <p:attrName>ppt_x</p:attrName>
                                        </p:attrNameLst>
                                      </p:cBhvr>
                                      <p:tavLst>
                                        <p:tav tm="0">
                                          <p:val>
                                            <p:strVal val="#ppt_x"/>
                                          </p:val>
                                        </p:tav>
                                        <p:tav tm="100000">
                                          <p:val>
                                            <p:strVal val="#ppt_x"/>
                                          </p:val>
                                        </p:tav>
                                      </p:tavLst>
                                    </p:anim>
                                    <p:anim calcmode="lin" valueType="num">
                                      <p:cBhvr>
                                        <p:cTn id="6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9">
                                            <p:txEl>
                                              <p:pRg st="3" end="3"/>
                                            </p:txEl>
                                          </p:spTgt>
                                        </p:tgtEl>
                                        <p:attrNameLst>
                                          <p:attrName>style.visibility</p:attrName>
                                        </p:attrNameLst>
                                      </p:cBhvr>
                                      <p:to>
                                        <p:strVal val="visible"/>
                                      </p:to>
                                    </p:set>
                                    <p:animEffect transition="in" filter="barn(inVertical)">
                                      <p:cBhvr>
                                        <p:cTn id="74" dur="500"/>
                                        <p:tgtEl>
                                          <p:spTgt spid="9">
                                            <p:txEl>
                                              <p:pRg st="3" end="3"/>
                                            </p:txEl>
                                          </p:spTgt>
                                        </p:tgtEl>
                                      </p:cBhvr>
                                    </p:animEffect>
                                  </p:childTnLst>
                                </p:cTn>
                              </p:par>
                            </p:childTnLst>
                          </p:cTn>
                        </p:par>
                        <p:par>
                          <p:cTn id="75" fill="hold">
                            <p:stCondLst>
                              <p:cond delay="500"/>
                            </p:stCondLst>
                            <p:childTnLst>
                              <p:par>
                                <p:cTn id="76" presetID="16" presetClass="entr" presetSubtype="21" fill="hold" nodeType="afterEffect">
                                  <p:stCondLst>
                                    <p:cond delay="0"/>
                                  </p:stCondLst>
                                  <p:childTnLst>
                                    <p:set>
                                      <p:cBhvr>
                                        <p:cTn id="77" dur="1" fill="hold">
                                          <p:stCondLst>
                                            <p:cond delay="0"/>
                                          </p:stCondLst>
                                        </p:cTn>
                                        <p:tgtEl>
                                          <p:spTgt spid="9">
                                            <p:txEl>
                                              <p:pRg st="4" end="4"/>
                                            </p:txEl>
                                          </p:spTgt>
                                        </p:tgtEl>
                                        <p:attrNameLst>
                                          <p:attrName>style.visibility</p:attrName>
                                        </p:attrNameLst>
                                      </p:cBhvr>
                                      <p:to>
                                        <p:strVal val="visible"/>
                                      </p:to>
                                    </p:set>
                                    <p:animEffect transition="in" filter="barn(inVertical)">
                                      <p:cBhvr>
                                        <p:cTn id="78" dur="500"/>
                                        <p:tgtEl>
                                          <p:spTgt spid="9">
                                            <p:txEl>
                                              <p:pRg st="4" end="4"/>
                                            </p:txEl>
                                          </p:spTgt>
                                        </p:tgtEl>
                                      </p:cBhvr>
                                    </p:animEffect>
                                  </p:childTnLst>
                                </p:cTn>
                              </p:par>
                            </p:childTnLst>
                          </p:cTn>
                        </p:par>
                        <p:par>
                          <p:cTn id="79" fill="hold">
                            <p:stCondLst>
                              <p:cond delay="1000"/>
                            </p:stCondLst>
                            <p:childTnLst>
                              <p:par>
                                <p:cTn id="80" presetID="16" presetClass="entr" presetSubtype="21" fill="hold" nodeType="afterEffect">
                                  <p:stCondLst>
                                    <p:cond delay="0"/>
                                  </p:stCondLst>
                                  <p:childTnLst>
                                    <p:set>
                                      <p:cBhvr>
                                        <p:cTn id="81" dur="1" fill="hold">
                                          <p:stCondLst>
                                            <p:cond delay="0"/>
                                          </p:stCondLst>
                                        </p:cTn>
                                        <p:tgtEl>
                                          <p:spTgt spid="9">
                                            <p:txEl>
                                              <p:pRg st="5" end="5"/>
                                            </p:txEl>
                                          </p:spTgt>
                                        </p:tgtEl>
                                        <p:attrNameLst>
                                          <p:attrName>style.visibility</p:attrName>
                                        </p:attrNameLst>
                                      </p:cBhvr>
                                      <p:to>
                                        <p:strVal val="visible"/>
                                      </p:to>
                                    </p:set>
                                    <p:animEffect transition="in" filter="barn(inVertical)">
                                      <p:cBhvr>
                                        <p:cTn id="8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9" grpId="0" animBg="1"/>
      <p:bldP spid="23"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6984" y="188641"/>
            <a:ext cx="10515600" cy="864096"/>
          </a:xfrm>
          <a:solidFill>
            <a:schemeClr val="accent2"/>
          </a:solidFill>
        </p:spPr>
        <p:txBody>
          <a:bodyPr>
            <a:normAutofit fontScale="90000"/>
          </a:bodyPr>
          <a:lstStyle/>
          <a:p>
            <a:pPr algn="ctr"/>
            <a:r>
              <a:rPr lang="en-US" sz="2800" b="1" dirty="0" smtClean="0">
                <a:solidFill>
                  <a:srgbClr val="0000CC"/>
                </a:solidFill>
                <a:latin typeface="Arial" panose="020B0604020202020204" pitchFamily="34" charset="0"/>
                <a:cs typeface="Arial" panose="020B0604020202020204" pitchFamily="34" charset="0"/>
              </a:rPr>
              <a:t/>
            </a:r>
            <a:br>
              <a:rPr lang="en-US" sz="2800" b="1" dirty="0" smtClean="0">
                <a:solidFill>
                  <a:srgbClr val="0000CC"/>
                </a:solidFill>
                <a:latin typeface="Arial" panose="020B0604020202020204" pitchFamily="34" charset="0"/>
                <a:cs typeface="Arial" panose="020B0604020202020204" pitchFamily="34" charset="0"/>
              </a:rPr>
            </a:br>
            <a:r>
              <a:rPr lang="en-US" sz="2800" b="1" dirty="0" smtClean="0">
                <a:solidFill>
                  <a:srgbClr val="0000CC"/>
                </a:solidFill>
                <a:latin typeface="Arial" panose="020B0604020202020204" pitchFamily="34" charset="0"/>
                <a:cs typeface="Arial" panose="020B0604020202020204" pitchFamily="34" charset="0"/>
              </a:rPr>
              <a:t>Bài </a:t>
            </a:r>
            <a:r>
              <a:rPr lang="en-US" sz="2800" b="1" dirty="0" err="1">
                <a:solidFill>
                  <a:srgbClr val="0000CC"/>
                </a:solidFill>
                <a:latin typeface="Arial" panose="020B0604020202020204" pitchFamily="34" charset="0"/>
                <a:cs typeface="Arial" panose="020B0604020202020204" pitchFamily="34" charset="0"/>
              </a:rPr>
              <a:t>tập</a:t>
            </a:r>
            <a:r>
              <a:rPr lang="en-US" sz="2800" b="1" dirty="0">
                <a:solidFill>
                  <a:srgbClr val="0000CC"/>
                </a:solidFill>
                <a:latin typeface="Arial" panose="020B0604020202020204" pitchFamily="34" charset="0"/>
                <a:cs typeface="Arial" panose="020B0604020202020204" pitchFamily="34" charset="0"/>
              </a:rPr>
              <a:t> </a:t>
            </a:r>
            <a:r>
              <a:rPr lang="en-US" sz="2800" b="1" dirty="0" smtClean="0">
                <a:solidFill>
                  <a:srgbClr val="0000CC"/>
                </a:solidFill>
                <a:latin typeface="Arial" panose="020B0604020202020204" pitchFamily="34" charset="0"/>
                <a:cs typeface="Arial" panose="020B0604020202020204" pitchFamily="34" charset="0"/>
              </a:rPr>
              <a:t>2. </a:t>
            </a:r>
            <a:r>
              <a:rPr lang="en-US" sz="2800" b="1" dirty="0">
                <a:solidFill>
                  <a:srgbClr val="FF0000"/>
                </a:solidFill>
                <a:latin typeface="Arial" panose="020B0604020202020204" pitchFamily="34" charset="0"/>
                <a:cs typeface="Arial" panose="020B0604020202020204" pitchFamily="34" charset="0"/>
              </a:rPr>
              <a:t>Đọc </a:t>
            </a:r>
            <a:r>
              <a:rPr lang="en-US" sz="2800" b="1" dirty="0" err="1">
                <a:solidFill>
                  <a:srgbClr val="FF0000"/>
                </a:solidFill>
                <a:latin typeface="Arial" panose="020B0604020202020204" pitchFamily="34" charset="0"/>
                <a:cs typeface="Arial" panose="020B0604020202020204" pitchFamily="34" charset="0"/>
              </a:rPr>
              <a:t>đoạn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trích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sau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trả</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lời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các</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câu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hỏi</a:t>
            </a:r>
            <a:r>
              <a:rPr lang="en-US" sz="2800" b="1" dirty="0">
                <a:solidFill>
                  <a:srgbClr val="FF0000"/>
                </a:solidFill>
                <a:latin typeface="Arial" panose="020B0604020202020204" pitchFamily="34" charset="0"/>
                <a:cs typeface="Arial" panose="020B0604020202020204" pitchFamily="34" charset="0"/>
              </a:rPr>
              <a:t>:</a:t>
            </a:r>
            <a:br>
              <a:rPr lang="en-US" sz="2800" b="1" dirty="0">
                <a:solidFill>
                  <a:srgbClr val="FF0000"/>
                </a:solidFill>
                <a:latin typeface="Arial" panose="020B0604020202020204" pitchFamily="34" charset="0"/>
                <a:cs typeface="Arial" panose="020B0604020202020204" pitchFamily="34" charset="0"/>
              </a:rPr>
            </a:br>
            <a:endParaRPr lang="en-US" sz="28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07368" y="1340768"/>
            <a:ext cx="5665840" cy="5112568"/>
          </a:xfrm>
        </p:spPr>
        <p:txBody>
          <a:bodyPr>
            <a:normAutofit fontScale="25000" lnSpcReduction="20000"/>
          </a:bodyPr>
          <a:lstStyle/>
          <a:p>
            <a:pPr marL="0" indent="0">
              <a:lnSpc>
                <a:spcPct val="120000"/>
              </a:lnSpc>
              <a:spcBef>
                <a:spcPts val="0"/>
              </a:spcBef>
              <a:buNone/>
            </a:pPr>
            <a:r>
              <a:rPr lang="en-US" sz="10400" b="1" i="1" dirty="0" smtClean="0">
                <a:latin typeface="Arial" panose="020B0604020202020204" pitchFamily="34" charset="0"/>
                <a:cs typeface="Arial" panose="020B0604020202020204" pitchFamily="34" charset="0"/>
              </a:rPr>
              <a:t>Thời </a:t>
            </a:r>
            <a:r>
              <a:rPr lang="en-US" sz="10400" b="1" i="1" dirty="0" err="1">
                <a:latin typeface="Arial" panose="020B0604020202020204" pitchFamily="34" charset="0"/>
                <a:cs typeface="Arial" panose="020B0604020202020204" pitchFamily="34" charset="0"/>
              </a:rPr>
              <a:t>gian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chạy</a:t>
            </a:r>
            <a:r>
              <a:rPr lang="en-US" sz="10400" b="1" i="1" dirty="0">
                <a:latin typeface="Arial" panose="020B0604020202020204" pitchFamily="34" charset="0"/>
                <a:cs typeface="Arial" panose="020B0604020202020204" pitchFamily="34" charset="0"/>
              </a:rPr>
              <a:t> qua </a:t>
            </a:r>
            <a:r>
              <a:rPr lang="en-US" sz="10400" b="1" i="1" dirty="0" err="1">
                <a:latin typeface="Arial" panose="020B0604020202020204" pitchFamily="34" charset="0"/>
                <a:cs typeface="Arial" panose="020B0604020202020204" pitchFamily="34" charset="0"/>
              </a:rPr>
              <a:t>tóc</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mẹ</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Một</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màu</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trắng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đến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nôn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nao</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Lưng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mẹ</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cứ</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còng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dần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xuống</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a:latin typeface="Arial" panose="020B0604020202020204" pitchFamily="34" charset="0"/>
                <a:cs typeface="Arial" panose="020B0604020202020204" pitchFamily="34" charset="0"/>
              </a:rPr>
              <a:t>Cho con </a:t>
            </a:r>
            <a:r>
              <a:rPr lang="en-US" sz="10400" b="1" i="1" dirty="0" err="1">
                <a:latin typeface="Arial" panose="020B0604020202020204" pitchFamily="34" charset="0"/>
                <a:cs typeface="Arial" panose="020B0604020202020204" pitchFamily="34" charset="0"/>
              </a:rPr>
              <a:t>ngày</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một</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thêm</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cao</a:t>
            </a:r>
            <a:r>
              <a:rPr lang="en-US" sz="10400" b="1" i="1" dirty="0">
                <a:latin typeface="Arial" panose="020B0604020202020204" pitchFamily="34" charset="0"/>
                <a:cs typeface="Arial" panose="020B0604020202020204" pitchFamily="34" charset="0"/>
              </a:rPr>
              <a:t>.</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a:latin typeface="Arial" panose="020B0604020202020204" pitchFamily="34" charset="0"/>
                <a:cs typeface="Arial" panose="020B0604020202020204" pitchFamily="34" charset="0"/>
              </a:rPr>
              <a:t> </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Mẹ</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ơi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trong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lời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mẹ</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hát</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Có</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cả</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cuộc</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đời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hiện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ra</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Lời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ru</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chắp</a:t>
            </a:r>
            <a:r>
              <a:rPr lang="en-US" sz="10400" b="1" i="1" dirty="0">
                <a:latin typeface="Arial" panose="020B0604020202020204" pitchFamily="34" charset="0"/>
                <a:cs typeface="Arial" panose="020B0604020202020204" pitchFamily="34" charset="0"/>
              </a:rPr>
              <a:t> con </a:t>
            </a:r>
            <a:r>
              <a:rPr lang="en-US" sz="10400" b="1" i="1" dirty="0" err="1">
                <a:latin typeface="Arial" panose="020B0604020202020204" pitchFamily="34" charset="0"/>
                <a:cs typeface="Arial" panose="020B0604020202020204" pitchFamily="34" charset="0"/>
              </a:rPr>
              <a:t>đôi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cánh</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Lớn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rồi</a:t>
            </a:r>
            <a:r>
              <a:rPr lang="en-US" sz="10400" b="1" i="1" dirty="0">
                <a:latin typeface="Arial" panose="020B0604020202020204" pitchFamily="34" charset="0"/>
                <a:cs typeface="Arial" panose="020B0604020202020204" pitchFamily="34" charset="0"/>
              </a:rPr>
              <a:t> con </a:t>
            </a:r>
            <a:r>
              <a:rPr lang="en-US" sz="10400" b="1" i="1" dirty="0" err="1">
                <a:latin typeface="Arial" panose="020B0604020202020204" pitchFamily="34" charset="0"/>
                <a:cs typeface="Arial" panose="020B0604020202020204" pitchFamily="34" charset="0"/>
              </a:rPr>
              <a:t>sẽ</a:t>
            </a:r>
            <a:r>
              <a:rPr lang="en-US" sz="10400" b="1" i="1" dirty="0">
                <a:latin typeface="Arial" panose="020B0604020202020204" pitchFamily="34" charset="0"/>
                <a:cs typeface="Arial" panose="020B0604020202020204" pitchFamily="34" charset="0"/>
              </a:rPr>
              <a:t> bay </a:t>
            </a:r>
            <a:r>
              <a:rPr lang="en-US" sz="10400" b="1" i="1" dirty="0" err="1">
                <a:latin typeface="Arial" panose="020B0604020202020204" pitchFamily="34" charset="0"/>
                <a:cs typeface="Arial" panose="020B0604020202020204" pitchFamily="34" charset="0"/>
              </a:rPr>
              <a:t>xa</a:t>
            </a:r>
            <a:r>
              <a:rPr lang="en-US" sz="10400" b="1" i="1" dirty="0">
                <a:latin typeface="Arial" panose="020B0604020202020204" pitchFamily="34" charset="0"/>
                <a:cs typeface="Arial" panose="020B0604020202020204" pitchFamily="34" charset="0"/>
              </a:rPr>
              <a:t>. </a:t>
            </a:r>
            <a:endParaRPr lang="en-US" sz="10400" b="1" i="1" dirty="0" smtClean="0">
              <a:latin typeface="Arial" panose="020B0604020202020204" pitchFamily="34" charset="0"/>
              <a:cs typeface="Arial" panose="020B0604020202020204" pitchFamily="34" charset="0"/>
            </a:endParaRPr>
          </a:p>
          <a:p>
            <a:pPr marL="0" indent="0">
              <a:lnSpc>
                <a:spcPct val="120000"/>
              </a:lnSpc>
              <a:spcBef>
                <a:spcPts val="0"/>
              </a:spcBef>
              <a:buNone/>
            </a:pPr>
            <a:endParaRPr lang="en-US" sz="9600" b="1" i="1" dirty="0" smtClean="0">
              <a:latin typeface="Arial" panose="020B0604020202020204" pitchFamily="34" charset="0"/>
              <a:cs typeface="Arial" panose="020B0604020202020204" pitchFamily="34" charset="0"/>
            </a:endParaRPr>
          </a:p>
          <a:p>
            <a:pPr marL="0" indent="0" algn="r">
              <a:lnSpc>
                <a:spcPct val="120000"/>
              </a:lnSpc>
              <a:spcBef>
                <a:spcPts val="0"/>
              </a:spcBef>
              <a:buNone/>
            </a:pPr>
            <a:r>
              <a:rPr lang="en-US" sz="8800" b="1" dirty="0" smtClean="0">
                <a:latin typeface="Arial" panose="020B0604020202020204" pitchFamily="34" charset="0"/>
                <a:cs typeface="Arial" panose="020B0604020202020204" pitchFamily="34" charset="0"/>
              </a:rPr>
              <a:t>(</a:t>
            </a:r>
            <a:r>
              <a:rPr lang="en-US" sz="8800" b="1" dirty="0" err="1">
                <a:latin typeface="Arial" panose="020B0604020202020204" pitchFamily="34" charset="0"/>
                <a:cs typeface="Arial" panose="020B0604020202020204" pitchFamily="34" charset="0"/>
              </a:rPr>
              <a:t>Trương</a:t>
            </a:r>
            <a:r>
              <a:rPr lang="en-US" sz="8800" b="1" dirty="0">
                <a:latin typeface="Arial" panose="020B0604020202020204" pitchFamily="34" charset="0"/>
                <a:cs typeface="Arial" panose="020B0604020202020204" pitchFamily="34" charset="0"/>
              </a:rPr>
              <a:t> Nam </a:t>
            </a:r>
            <a:r>
              <a:rPr lang="en-US" sz="8800" b="1" dirty="0" err="1">
                <a:latin typeface="Arial" panose="020B0604020202020204" pitchFamily="34" charset="0"/>
                <a:cs typeface="Arial" panose="020B0604020202020204" pitchFamily="34" charset="0"/>
              </a:rPr>
              <a:t>Hương</a:t>
            </a:r>
            <a:r>
              <a:rPr lang="en-US" sz="8800" b="1" dirty="0">
                <a:latin typeface="Arial" panose="020B0604020202020204" pitchFamily="34" charset="0"/>
                <a:cs typeface="Arial" panose="020B0604020202020204" pitchFamily="34" charset="0"/>
              </a:rPr>
              <a:t>, </a:t>
            </a:r>
            <a:r>
              <a:rPr lang="en-US" sz="8800" b="1" i="1" dirty="0" err="1">
                <a:latin typeface="Arial" panose="020B0604020202020204" pitchFamily="34" charset="0"/>
                <a:cs typeface="Arial" panose="020B0604020202020204" pitchFamily="34" charset="0"/>
              </a:rPr>
              <a:t>Trong</a:t>
            </a:r>
            <a:r>
              <a:rPr lang="en-US" sz="8800" b="1" i="1" dirty="0">
                <a:latin typeface="Arial" panose="020B0604020202020204" pitchFamily="34" charset="0"/>
                <a:cs typeface="Arial" panose="020B0604020202020204" pitchFamily="34" charset="0"/>
              </a:rPr>
              <a:t> </a:t>
            </a:r>
            <a:r>
              <a:rPr lang="en-US" sz="8800" b="1" i="1" dirty="0" err="1" smtClean="0">
                <a:latin typeface="Arial" panose="020B0604020202020204" pitchFamily="34" charset="0"/>
                <a:cs typeface="Arial" panose="020B0604020202020204" pitchFamily="34" charset="0"/>
              </a:rPr>
              <a:t>lời</a:t>
            </a:r>
            <a:endParaRPr lang="en-US" sz="8800" b="1" i="1" dirty="0">
              <a:latin typeface="Arial" panose="020B0604020202020204" pitchFamily="34" charset="0"/>
              <a:cs typeface="Arial" panose="020B0604020202020204" pitchFamily="34" charset="0"/>
            </a:endParaRPr>
          </a:p>
          <a:p>
            <a:pPr marL="0" indent="0" algn="r">
              <a:lnSpc>
                <a:spcPct val="120000"/>
              </a:lnSpc>
              <a:spcBef>
                <a:spcPts val="0"/>
              </a:spcBef>
              <a:buNone/>
            </a:pPr>
            <a:r>
              <a:rPr lang="en-US" sz="8800" b="1" i="1" dirty="0" err="1" smtClean="0">
                <a:latin typeface="Arial" panose="020B0604020202020204" pitchFamily="34" charset="0"/>
                <a:cs typeface="Arial" panose="020B0604020202020204" pitchFamily="34" charset="0"/>
              </a:rPr>
              <a:t>mẹ</a:t>
            </a:r>
            <a:r>
              <a:rPr lang="en-US" sz="8800" b="1" i="1" dirty="0" smtClean="0">
                <a:latin typeface="Arial" panose="020B0604020202020204" pitchFamily="34" charset="0"/>
                <a:cs typeface="Arial" panose="020B0604020202020204" pitchFamily="34" charset="0"/>
              </a:rPr>
              <a:t> </a:t>
            </a:r>
            <a:r>
              <a:rPr lang="en-US" sz="8800" b="1" i="1" dirty="0" err="1">
                <a:latin typeface="Arial" panose="020B0604020202020204" pitchFamily="34" charset="0"/>
                <a:cs typeface="Arial" panose="020B0604020202020204" pitchFamily="34" charset="0"/>
              </a:rPr>
              <a:t>hát</a:t>
            </a:r>
            <a:r>
              <a:rPr lang="en-US" sz="8800" b="1" dirty="0">
                <a:latin typeface="Arial" panose="020B0604020202020204" pitchFamily="34" charset="0"/>
                <a:cs typeface="Arial" panose="020B0604020202020204" pitchFamily="34" charset="0"/>
              </a:rPr>
              <a:t>, </a:t>
            </a:r>
            <a:r>
              <a:rPr lang="en-US" sz="8800" b="1" i="1" dirty="0" err="1">
                <a:latin typeface="Arial" panose="020B0604020202020204" pitchFamily="34" charset="0"/>
                <a:cs typeface="Arial" panose="020B0604020202020204" pitchFamily="34" charset="0"/>
              </a:rPr>
              <a:t>Tiếng</a:t>
            </a:r>
            <a:r>
              <a:rPr lang="en-US" sz="8800" b="1" i="1" dirty="0">
                <a:latin typeface="Arial" panose="020B0604020202020204" pitchFamily="34" charset="0"/>
                <a:cs typeface="Arial" panose="020B0604020202020204" pitchFamily="34" charset="0"/>
              </a:rPr>
              <a:t> </a:t>
            </a:r>
            <a:r>
              <a:rPr lang="en-US" sz="8800" b="1" i="1" dirty="0" err="1">
                <a:latin typeface="Arial" panose="020B0604020202020204" pitchFamily="34" charset="0"/>
                <a:cs typeface="Arial" panose="020B0604020202020204" pitchFamily="34" charset="0"/>
              </a:rPr>
              <a:t>Việt</a:t>
            </a:r>
            <a:r>
              <a:rPr lang="en-US" sz="8800" b="1" i="1" dirty="0">
                <a:latin typeface="Arial" panose="020B0604020202020204" pitchFamily="34" charset="0"/>
                <a:cs typeface="Arial" panose="020B0604020202020204" pitchFamily="34" charset="0"/>
              </a:rPr>
              <a:t> 5</a:t>
            </a:r>
            <a:r>
              <a:rPr lang="en-US" sz="8800" b="1" dirty="0">
                <a:latin typeface="Arial" panose="020B0604020202020204" pitchFamily="34" charset="0"/>
                <a:cs typeface="Arial" panose="020B0604020202020204" pitchFamily="34" charset="0"/>
              </a:rPr>
              <a:t>, </a:t>
            </a:r>
            <a:r>
              <a:rPr lang="en-US" sz="8800" b="1" i="1" dirty="0" err="1" smtClean="0">
                <a:latin typeface="Arial" panose="020B0604020202020204" pitchFamily="34" charset="0"/>
                <a:cs typeface="Arial" panose="020B0604020202020204" pitchFamily="34" charset="0"/>
              </a:rPr>
              <a:t>Tập</a:t>
            </a:r>
            <a:r>
              <a:rPr lang="en-US" sz="8800" b="1" i="1" dirty="0" smtClean="0">
                <a:latin typeface="Arial" panose="020B0604020202020204" pitchFamily="34" charset="0"/>
                <a:cs typeface="Arial" panose="020B0604020202020204" pitchFamily="34" charset="0"/>
              </a:rPr>
              <a:t> </a:t>
            </a:r>
            <a:r>
              <a:rPr lang="en-US" sz="8800" b="1" i="1" dirty="0" err="1" smtClean="0">
                <a:latin typeface="Arial" panose="020B0604020202020204" pitchFamily="34" charset="0"/>
                <a:cs typeface="Arial" panose="020B0604020202020204" pitchFamily="34" charset="0"/>
              </a:rPr>
              <a:t>hai</a:t>
            </a:r>
            <a:r>
              <a:rPr lang="en-US" sz="8800" b="1" dirty="0" smtClean="0">
                <a:latin typeface="Arial" panose="020B0604020202020204" pitchFamily="34" charset="0"/>
                <a:cs typeface="Arial" panose="020B0604020202020204" pitchFamily="34" charset="0"/>
              </a:rPr>
              <a:t>,</a:t>
            </a:r>
          </a:p>
          <a:p>
            <a:pPr marL="0" indent="0" algn="r">
              <a:lnSpc>
                <a:spcPct val="120000"/>
              </a:lnSpc>
              <a:spcBef>
                <a:spcPts val="0"/>
              </a:spcBef>
              <a:buNone/>
            </a:pPr>
            <a:r>
              <a:rPr lang="en-US" sz="8800" b="1" dirty="0" smtClean="0">
                <a:latin typeface="Arial" panose="020B0604020202020204" pitchFamily="34" charset="0"/>
                <a:cs typeface="Arial" panose="020B0604020202020204" pitchFamily="34" charset="0"/>
              </a:rPr>
              <a:t>NXB </a:t>
            </a:r>
            <a:r>
              <a:rPr lang="en-US" sz="8800" b="1" dirty="0" err="1">
                <a:latin typeface="Arial" panose="020B0604020202020204" pitchFamily="34" charset="0"/>
                <a:cs typeface="Arial" panose="020B0604020202020204" pitchFamily="34" charset="0"/>
              </a:rPr>
              <a:t>Giáo</a:t>
            </a:r>
            <a:r>
              <a:rPr lang="en-US" sz="8800" b="1" dirty="0">
                <a:latin typeface="Arial" panose="020B0604020202020204" pitchFamily="34" charset="0"/>
                <a:cs typeface="Arial" panose="020B0604020202020204" pitchFamily="34" charset="0"/>
              </a:rPr>
              <a:t> </a:t>
            </a:r>
            <a:r>
              <a:rPr lang="en-US" sz="8800" b="1" dirty="0" err="1">
                <a:latin typeface="Arial" panose="020B0604020202020204" pitchFamily="34" charset="0"/>
                <a:cs typeface="Arial" panose="020B0604020202020204" pitchFamily="34" charset="0"/>
              </a:rPr>
              <a:t>dục</a:t>
            </a:r>
            <a:r>
              <a:rPr lang="en-US" sz="8800" b="1" dirty="0">
                <a:latin typeface="Arial" panose="020B0604020202020204" pitchFamily="34" charset="0"/>
                <a:cs typeface="Arial" panose="020B0604020202020204" pitchFamily="34" charset="0"/>
              </a:rPr>
              <a:t> </a:t>
            </a:r>
            <a:r>
              <a:rPr lang="en-US" sz="8800" b="1" dirty="0" err="1">
                <a:latin typeface="Arial" panose="020B0604020202020204" pitchFamily="34" charset="0"/>
                <a:cs typeface="Arial" panose="020B0604020202020204" pitchFamily="34" charset="0"/>
              </a:rPr>
              <a:t>Việt</a:t>
            </a:r>
            <a:r>
              <a:rPr lang="en-US" sz="8800" b="1" dirty="0">
                <a:latin typeface="Arial" panose="020B0604020202020204" pitchFamily="34" charset="0"/>
                <a:cs typeface="Arial" panose="020B0604020202020204" pitchFamily="34" charset="0"/>
              </a:rPr>
              <a:t> Nam</a:t>
            </a:r>
            <a:r>
              <a:rPr lang="en-US" sz="8800" b="1" dirty="0" smtClean="0">
                <a:latin typeface="Arial" panose="020B0604020202020204" pitchFamily="34" charset="0"/>
                <a:cs typeface="Arial" panose="020B0604020202020204" pitchFamily="34" charset="0"/>
              </a:rPr>
              <a:t>)</a:t>
            </a:r>
            <a:endParaRPr lang="en-US" dirty="0"/>
          </a:p>
        </p:txBody>
      </p:sp>
      <p:sp>
        <p:nvSpPr>
          <p:cNvPr id="6" name="Content Placeholder 5"/>
          <p:cNvSpPr>
            <a:spLocks noGrp="1"/>
          </p:cNvSpPr>
          <p:nvPr>
            <p:ph sz="half" idx="2"/>
          </p:nvPr>
        </p:nvSpPr>
        <p:spPr>
          <a:xfrm>
            <a:off x="6240016" y="1412776"/>
            <a:ext cx="5544616" cy="5256584"/>
          </a:xfrm>
        </p:spPr>
        <p:txBody>
          <a:bodyPr>
            <a:noAutofit/>
          </a:bodyPr>
          <a:lstStyle/>
          <a:p>
            <a:pPr marL="0" lvl="0" indent="0" algn="just">
              <a:lnSpc>
                <a:spcPct val="100000"/>
              </a:lnSpc>
              <a:spcBef>
                <a:spcPts val="600"/>
              </a:spcBef>
              <a:buNone/>
            </a:pPr>
            <a:r>
              <a:rPr lang="en-US" sz="2400" b="1" dirty="0" smtClean="0">
                <a:latin typeface="Arial" panose="020B0604020202020204" pitchFamily="34" charset="0"/>
                <a:cs typeface="Arial" panose="020B0604020202020204" pitchFamily="34" charset="0"/>
              </a:rPr>
              <a:t>a) Tìm </a:t>
            </a:r>
            <a:r>
              <a:rPr lang="en-US" sz="2400" b="1" dirty="0" err="1">
                <a:latin typeface="Arial" panose="020B0604020202020204" pitchFamily="34" charset="0"/>
                <a:cs typeface="Arial" panose="020B0604020202020204" pitchFamily="34" charset="0"/>
              </a:rPr>
              <a:t>thành</a:t>
            </a:r>
            <a:r>
              <a:rPr lang="en-US" sz="2400" b="1" dirty="0">
                <a:latin typeface="Arial" panose="020B0604020202020204" pitchFamily="34" charset="0"/>
                <a:cs typeface="Arial" panose="020B0604020202020204" pitchFamily="34" charset="0"/>
              </a:rPr>
              <a:t> phần </a:t>
            </a:r>
            <a:r>
              <a:rPr lang="en-US" sz="2400" b="1" dirty="0" err="1">
                <a:latin typeface="Arial" panose="020B0604020202020204" pitchFamily="34" charset="0"/>
                <a:cs typeface="Arial" panose="020B0604020202020204" pitchFamily="34" charset="0"/>
              </a:rPr>
              <a:t>biệt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lập</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Gọi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tên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thành</a:t>
            </a:r>
            <a:r>
              <a:rPr lang="en-US" sz="2400" b="1" dirty="0">
                <a:latin typeface="Arial" panose="020B0604020202020204" pitchFamily="34" charset="0"/>
                <a:cs typeface="Arial" panose="020B0604020202020204" pitchFamily="34" charset="0"/>
              </a:rPr>
              <a:t> phần </a:t>
            </a:r>
            <a:r>
              <a:rPr lang="en-US" sz="2400" b="1" dirty="0" err="1">
                <a:latin typeface="Arial" panose="020B0604020202020204" pitchFamily="34" charset="0"/>
                <a:cs typeface="Arial" panose="020B0604020202020204" pitchFamily="34" charset="0"/>
              </a:rPr>
              <a:t>biệt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lập</a:t>
            </a:r>
            <a:r>
              <a:rPr lang="en-US" sz="2400" b="1" dirty="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đó</a:t>
            </a:r>
            <a:r>
              <a:rPr lang="en-US" sz="2400" b="1" dirty="0" smtClean="0">
                <a:latin typeface="Arial" panose="020B0604020202020204" pitchFamily="34" charset="0"/>
                <a:cs typeface="Arial" panose="020B0604020202020204" pitchFamily="34" charset="0"/>
              </a:rPr>
              <a:t>.</a:t>
            </a:r>
          </a:p>
          <a:p>
            <a:pPr marL="0" lvl="0" indent="0" algn="just">
              <a:lnSpc>
                <a:spcPct val="100000"/>
              </a:lnSpc>
              <a:spcBef>
                <a:spcPts val="1200"/>
              </a:spcBef>
              <a:buNone/>
            </a:pPr>
            <a:r>
              <a:rPr lang="en-US" sz="2400" b="1" dirty="0" smtClean="0">
                <a:latin typeface="Arial" panose="020B0604020202020204" pitchFamily="34" charset="0"/>
                <a:cs typeface="Arial" panose="020B0604020202020204" pitchFamily="34" charset="0"/>
              </a:rPr>
              <a:t>b) </a:t>
            </a:r>
            <a:r>
              <a:rPr lang="en-US" sz="2400" b="1" dirty="0" err="1" smtClean="0">
                <a:latin typeface="Arial" panose="020B0604020202020204" pitchFamily="34" charset="0"/>
                <a:cs typeface="Arial" panose="020B0604020202020204" pitchFamily="34" charset="0"/>
              </a:rPr>
              <a:t>Từ</a:t>
            </a:r>
            <a:r>
              <a:rPr lang="en-US" sz="2400" b="1" dirty="0" smtClean="0">
                <a:latin typeface="Arial" panose="020B0604020202020204" pitchFamily="34" charset="0"/>
                <a:cs typeface="Arial" panose="020B0604020202020204" pitchFamily="34" charset="0"/>
              </a:rPr>
              <a:t> </a:t>
            </a:r>
            <a:r>
              <a:rPr lang="en-US" sz="2400" b="1" i="1" err="1">
                <a:solidFill>
                  <a:srgbClr val="FFFF00"/>
                </a:solidFill>
                <a:latin typeface="Arial" panose="020B0604020202020204" pitchFamily="34" charset="0"/>
                <a:cs typeface="Arial" panose="020B0604020202020204" pitchFamily="34" charset="0"/>
              </a:rPr>
              <a:t>lưng</a:t>
            </a:r>
            <a:r>
              <a:rPr lang="en-US" sz="2400" b="1">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được </a:t>
            </a:r>
            <a:r>
              <a:rPr lang="en-US" sz="2400" b="1" dirty="0" err="1">
                <a:latin typeface="Arial" panose="020B0604020202020204" pitchFamily="34" charset="0"/>
                <a:cs typeface="Arial" panose="020B0604020202020204" pitchFamily="34" charset="0"/>
              </a:rPr>
              <a:t>dùng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nghĩa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gốc</a:t>
            </a:r>
            <a:r>
              <a:rPr lang="en-US" sz="2400" b="1" dirty="0">
                <a:latin typeface="Arial" panose="020B0604020202020204" pitchFamily="34" charset="0"/>
                <a:cs typeface="Arial" panose="020B0604020202020204" pitchFamily="34" charset="0"/>
              </a:rPr>
              <a:t> hay </a:t>
            </a:r>
            <a:r>
              <a:rPr lang="en-US" sz="2400" b="1" err="1">
                <a:latin typeface="Arial" panose="020B0604020202020204" pitchFamily="34" charset="0"/>
                <a:cs typeface="Arial" panose="020B0604020202020204" pitchFamily="34" charset="0"/>
              </a:rPr>
              <a:t>nghĩa</a:t>
            </a:r>
            <a:r>
              <a:rPr lang="en-US" sz="2400" b="1">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chuyển? </a:t>
            </a:r>
            <a:r>
              <a:rPr lang="en-US" sz="2400" b="1" dirty="0" err="1">
                <a:latin typeface="Arial" panose="020B0604020202020204" pitchFamily="34" charset="0"/>
                <a:cs typeface="Arial" panose="020B0604020202020204" pitchFamily="34" charset="0"/>
              </a:rPr>
              <a:t>Nêu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sau</a:t>
            </a:r>
            <a:r>
              <a:rPr lang="en-US" sz="2400" b="1" dirty="0">
                <a:latin typeface="Arial" panose="020B0604020202020204" pitchFamily="34" charset="0"/>
                <a:cs typeface="Arial" panose="020B0604020202020204" pitchFamily="34" charset="0"/>
              </a:rPr>
              <a:t>: </a:t>
            </a:r>
          </a:p>
          <a:p>
            <a:pPr marL="0" indent="0" algn="just">
              <a:lnSpc>
                <a:spcPct val="100000"/>
              </a:lnSpc>
              <a:spcBef>
                <a:spcPts val="0"/>
              </a:spcBef>
              <a:buNone/>
            </a:pPr>
            <a:r>
              <a:rPr lang="en-US" sz="2400" b="1" i="1" dirty="0" smtClean="0">
                <a:solidFill>
                  <a:srgbClr val="FFFF00"/>
                </a:solidFill>
                <a:latin typeface="Arial" panose="020B0604020202020204" pitchFamily="34" charset="0"/>
                <a:cs typeface="Arial" panose="020B0604020202020204" pitchFamily="34" charset="0"/>
              </a:rPr>
              <a:t>	</a:t>
            </a:r>
            <a:r>
              <a:rPr lang="en-US" sz="2400" b="1" i="1" dirty="0" err="1" smtClean="0">
                <a:solidFill>
                  <a:srgbClr val="FFFF00"/>
                </a:solidFill>
                <a:latin typeface="Arial" panose="020B0604020202020204" pitchFamily="34" charset="0"/>
                <a:cs typeface="Arial" panose="020B0604020202020204" pitchFamily="34" charset="0"/>
              </a:rPr>
              <a:t>Lưng</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mẹ</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cứ</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còng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dần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xuống</a:t>
            </a:r>
            <a:endParaRPr lang="en-US" sz="2400" b="1" dirty="0">
              <a:latin typeface="Arial" panose="020B0604020202020204" pitchFamily="34" charset="0"/>
              <a:cs typeface="Arial" panose="020B0604020202020204" pitchFamily="34" charset="0"/>
            </a:endParaRPr>
          </a:p>
          <a:p>
            <a:pPr marL="0" indent="0" algn="just">
              <a:lnSpc>
                <a:spcPct val="100000"/>
              </a:lnSpc>
              <a:spcBef>
                <a:spcPts val="0"/>
              </a:spcBef>
              <a:buNone/>
            </a:pPr>
            <a:r>
              <a:rPr lang="en-US" sz="2400" b="1" i="1" dirty="0" smtClean="0">
                <a:latin typeface="Arial" panose="020B0604020202020204" pitchFamily="34" charset="0"/>
                <a:cs typeface="Arial" panose="020B0604020202020204" pitchFamily="34" charset="0"/>
              </a:rPr>
              <a:t>	Cho </a:t>
            </a:r>
            <a:r>
              <a:rPr lang="en-US" sz="2400" b="1" i="1" dirty="0">
                <a:latin typeface="Arial" panose="020B0604020202020204" pitchFamily="34" charset="0"/>
                <a:cs typeface="Arial" panose="020B0604020202020204" pitchFamily="34" charset="0"/>
              </a:rPr>
              <a:t>con </a:t>
            </a:r>
            <a:r>
              <a:rPr lang="en-US" sz="2400" b="1" i="1" dirty="0" err="1">
                <a:latin typeface="Arial" panose="020B0604020202020204" pitchFamily="34" charset="0"/>
                <a:cs typeface="Arial" panose="020B0604020202020204" pitchFamily="34" charset="0"/>
              </a:rPr>
              <a:t>ngày</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một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thêm</a:t>
            </a:r>
            <a:r>
              <a:rPr lang="en-US" sz="2400" b="1" i="1" dirty="0">
                <a:latin typeface="Arial" panose="020B0604020202020204" pitchFamily="34" charset="0"/>
                <a:cs typeface="Arial" panose="020B0604020202020204" pitchFamily="34" charset="0"/>
              </a:rPr>
              <a:t> </a:t>
            </a:r>
            <a:r>
              <a:rPr lang="en-US" sz="2400" b="1" i="1" dirty="0" err="1">
                <a:solidFill>
                  <a:schemeClr val="tx1"/>
                </a:solidFill>
                <a:latin typeface="Arial" panose="020B0604020202020204" pitchFamily="34" charset="0"/>
                <a:cs typeface="Arial" panose="020B0604020202020204" pitchFamily="34" charset="0"/>
              </a:rPr>
              <a:t>cao</a:t>
            </a:r>
            <a:r>
              <a:rPr lang="en-US" sz="2400" b="1" i="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0" indent="0" algn="just">
              <a:lnSpc>
                <a:spcPct val="100000"/>
              </a:lnSpc>
              <a:spcBef>
                <a:spcPts val="1200"/>
              </a:spcBef>
              <a:buNone/>
            </a:pPr>
            <a:r>
              <a:rPr lang="en-US" sz="2400" b="1" dirty="0">
                <a:latin typeface="Arial" panose="020B0604020202020204" pitchFamily="34" charset="0"/>
                <a:cs typeface="Arial" panose="020B0604020202020204" pitchFamily="34" charset="0"/>
              </a:rPr>
              <a:t>c) Em </a:t>
            </a:r>
            <a:r>
              <a:rPr lang="en-US" sz="2400" b="1" dirty="0" err="1">
                <a:latin typeface="Arial" panose="020B0604020202020204" pitchFamily="34" charset="0"/>
                <a:cs typeface="Arial" panose="020B0604020202020204" pitchFamily="34" charset="0"/>
              </a:rPr>
              <a:t>suy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nghĩ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muốn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nói</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thơ</a:t>
            </a:r>
            <a:r>
              <a:rPr lang="en-US" sz="2400" b="1" dirty="0">
                <a:latin typeface="Arial" panose="020B0604020202020204" pitchFamily="34" charset="0"/>
                <a:cs typeface="Arial" panose="020B0604020202020204" pitchFamily="34" charset="0"/>
              </a:rPr>
              <a:t>:</a:t>
            </a:r>
          </a:p>
          <a:p>
            <a:pPr marL="0" indent="0" algn="just">
              <a:lnSpc>
                <a:spcPct val="100000"/>
              </a:lnSpc>
              <a:spcBef>
                <a:spcPts val="0"/>
              </a:spcBef>
              <a:buNone/>
            </a:pPr>
            <a:r>
              <a:rPr lang="en-US" sz="2400" b="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Lời</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ru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chắp</a:t>
            </a:r>
            <a:r>
              <a:rPr lang="en-US" sz="2400" b="1" i="1" dirty="0">
                <a:latin typeface="Arial" panose="020B0604020202020204" pitchFamily="34" charset="0"/>
                <a:cs typeface="Arial" panose="020B0604020202020204" pitchFamily="34" charset="0"/>
              </a:rPr>
              <a:t> con </a:t>
            </a:r>
            <a:r>
              <a:rPr lang="en-US" sz="2400" b="1" i="1" dirty="0" err="1">
                <a:latin typeface="Arial" panose="020B0604020202020204" pitchFamily="34" charset="0"/>
                <a:cs typeface="Arial" panose="020B0604020202020204" pitchFamily="34" charset="0"/>
              </a:rPr>
              <a:t>đôi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cánh</a:t>
            </a:r>
            <a:endParaRPr lang="en-US" sz="2400" b="1" dirty="0">
              <a:latin typeface="Arial" panose="020B0604020202020204" pitchFamily="34" charset="0"/>
              <a:cs typeface="Arial" panose="020B0604020202020204" pitchFamily="34" charset="0"/>
            </a:endParaRPr>
          </a:p>
          <a:p>
            <a:pPr marL="0" indent="0" algn="just">
              <a:lnSpc>
                <a:spcPct val="100000"/>
              </a:lnSpc>
              <a:spcBef>
                <a:spcPts val="0"/>
              </a:spcBef>
              <a:buNone/>
            </a:pPr>
            <a:r>
              <a:rPr lang="en-US" sz="2400" b="1" i="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Lớn</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rồi</a:t>
            </a:r>
            <a:r>
              <a:rPr lang="en-US" sz="2400" b="1" i="1" dirty="0">
                <a:latin typeface="Arial" panose="020B0604020202020204" pitchFamily="34" charset="0"/>
                <a:cs typeface="Arial" panose="020B0604020202020204" pitchFamily="34" charset="0"/>
              </a:rPr>
              <a:t> con </a:t>
            </a:r>
            <a:r>
              <a:rPr lang="en-US" sz="2400" b="1" i="1" dirty="0" err="1">
                <a:latin typeface="Arial" panose="020B0604020202020204" pitchFamily="34" charset="0"/>
                <a:cs typeface="Arial" panose="020B0604020202020204" pitchFamily="34" charset="0"/>
              </a:rPr>
              <a:t>sẽ</a:t>
            </a:r>
            <a:r>
              <a:rPr lang="en-US" sz="2400" b="1" i="1" dirty="0">
                <a:latin typeface="Arial" panose="020B0604020202020204" pitchFamily="34" charset="0"/>
                <a:cs typeface="Arial" panose="020B0604020202020204" pitchFamily="34" charset="0"/>
              </a:rPr>
              <a:t> bay </a:t>
            </a:r>
            <a:r>
              <a:rPr lang="en-US" sz="2400" b="1" i="1" dirty="0" err="1">
                <a:latin typeface="Arial" panose="020B0604020202020204" pitchFamily="34" charset="0"/>
                <a:cs typeface="Arial" panose="020B0604020202020204" pitchFamily="34" charset="0"/>
              </a:rPr>
              <a:t>xa</a:t>
            </a: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cxnSp>
        <p:nvCxnSpPr>
          <p:cNvPr id="8" name="Straight Connector 7"/>
          <p:cNvCxnSpPr/>
          <p:nvPr/>
        </p:nvCxnSpPr>
        <p:spPr>
          <a:xfrm>
            <a:off x="6168008" y="1412776"/>
            <a:ext cx="0" cy="4968552"/>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61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up)">
                                      <p:cBhvr>
                                        <p:cTn id="14" dur="500"/>
                                        <p:tgtEl>
                                          <p:spTgt spid="3">
                                            <p:txEl>
                                              <p:pRg st="0" end="0"/>
                                            </p:txEl>
                                          </p:spTgt>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up)">
                                      <p:cBhvr>
                                        <p:cTn id="18" dur="500"/>
                                        <p:tgtEl>
                                          <p:spTgt spid="3">
                                            <p:txEl>
                                              <p:pRg st="1" end="1"/>
                                            </p:txEl>
                                          </p:spTgt>
                                        </p:tgtEl>
                                      </p:cBhvr>
                                    </p:animEffect>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up)">
                                      <p:cBhvr>
                                        <p:cTn id="22" dur="500"/>
                                        <p:tgtEl>
                                          <p:spTgt spid="3">
                                            <p:txEl>
                                              <p:pRg st="2" end="2"/>
                                            </p:txEl>
                                          </p:spTgt>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up)">
                                      <p:cBhvr>
                                        <p:cTn id="26" dur="500"/>
                                        <p:tgtEl>
                                          <p:spTgt spid="3">
                                            <p:txEl>
                                              <p:pRg st="3" end="3"/>
                                            </p:txEl>
                                          </p:spTgt>
                                        </p:tgtEl>
                                      </p:cBhvr>
                                    </p:animEffect>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up)">
                                      <p:cBhvr>
                                        <p:cTn id="30" dur="500"/>
                                        <p:tgtEl>
                                          <p:spTgt spid="3">
                                            <p:txEl>
                                              <p:pRg st="4" end="4"/>
                                            </p:txEl>
                                          </p:spTgt>
                                        </p:tgtEl>
                                      </p:cBhvr>
                                    </p:animEffect>
                                  </p:childTnLst>
                                </p:cTn>
                              </p:par>
                            </p:childTnLst>
                          </p:cTn>
                        </p:par>
                        <p:par>
                          <p:cTn id="31" fill="hold">
                            <p:stCondLst>
                              <p:cond delay="2500"/>
                            </p:stCondLst>
                            <p:childTnLst>
                              <p:par>
                                <p:cTn id="32" presetID="22"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up)">
                                      <p:cBhvr>
                                        <p:cTn id="34" dur="500"/>
                                        <p:tgtEl>
                                          <p:spTgt spid="3">
                                            <p:txEl>
                                              <p:pRg st="5" end="5"/>
                                            </p:txEl>
                                          </p:spTgt>
                                        </p:tgtEl>
                                      </p:cBhvr>
                                    </p:animEffect>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up)">
                                      <p:cBhvr>
                                        <p:cTn id="38" dur="500"/>
                                        <p:tgtEl>
                                          <p:spTgt spid="3">
                                            <p:txEl>
                                              <p:pRg st="6" end="6"/>
                                            </p:txEl>
                                          </p:spTgt>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up)">
                                      <p:cBhvr>
                                        <p:cTn id="42" dur="500"/>
                                        <p:tgtEl>
                                          <p:spTgt spid="3">
                                            <p:txEl>
                                              <p:pRg st="7" end="7"/>
                                            </p:txEl>
                                          </p:spTgt>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ipe(up)">
                                      <p:cBhvr>
                                        <p:cTn id="46" dur="500"/>
                                        <p:tgtEl>
                                          <p:spTgt spid="3">
                                            <p:txEl>
                                              <p:pRg st="8" end="8"/>
                                            </p:txEl>
                                          </p:spTgt>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wipe(up)">
                                      <p:cBhvr>
                                        <p:cTn id="50" dur="500"/>
                                        <p:tgtEl>
                                          <p:spTgt spid="3">
                                            <p:txEl>
                                              <p:pRg st="10" end="10"/>
                                            </p:txEl>
                                          </p:spTgt>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up)">
                                      <p:cBhvr>
                                        <p:cTn id="54" dur="500"/>
                                        <p:tgtEl>
                                          <p:spTgt spid="3">
                                            <p:txEl>
                                              <p:pRg st="11" end="11"/>
                                            </p:txEl>
                                          </p:spTgt>
                                        </p:tgtEl>
                                      </p:cBhvr>
                                    </p:animEffect>
                                  </p:childTnLst>
                                </p:cTn>
                              </p:par>
                            </p:childTnLst>
                          </p:cTn>
                        </p:par>
                        <p:par>
                          <p:cTn id="55" fill="hold">
                            <p:stCondLst>
                              <p:cond delay="5500"/>
                            </p:stCondLst>
                            <p:childTnLst>
                              <p:par>
                                <p:cTn id="56" presetID="22" presetClass="entr" presetSubtype="1" fill="hold" grpId="0" nodeType="after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wipe(up)">
                                      <p:cBhvr>
                                        <p:cTn id="58" dur="500"/>
                                        <p:tgtEl>
                                          <p:spTgt spid="3">
                                            <p:txEl>
                                              <p:pRg st="12" end="1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up)">
                                      <p:cBhvr>
                                        <p:cTn id="63" dur="500"/>
                                        <p:tgtEl>
                                          <p:spTgt spid="8"/>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6">
                                            <p:txEl>
                                              <p:pRg st="0" end="0"/>
                                            </p:txEl>
                                          </p:spTgt>
                                        </p:tgtEl>
                                        <p:attrNameLst>
                                          <p:attrName>style.visibility</p:attrName>
                                        </p:attrNameLst>
                                      </p:cBhvr>
                                      <p:to>
                                        <p:strVal val="visible"/>
                                      </p:to>
                                    </p:set>
                                    <p:animEffect transition="in" filter="wipe(up)">
                                      <p:cBhvr>
                                        <p:cTn id="67" dur="500"/>
                                        <p:tgtEl>
                                          <p:spTgt spid="6">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6">
                                            <p:txEl>
                                              <p:pRg st="1" end="1"/>
                                            </p:txEl>
                                          </p:spTgt>
                                        </p:tgtEl>
                                        <p:attrNameLst>
                                          <p:attrName>style.visibility</p:attrName>
                                        </p:attrNameLst>
                                      </p:cBhvr>
                                      <p:to>
                                        <p:strVal val="visible"/>
                                      </p:to>
                                    </p:set>
                                    <p:animEffect transition="in" filter="wipe(up)">
                                      <p:cBhvr>
                                        <p:cTn id="72" dur="500"/>
                                        <p:tgtEl>
                                          <p:spTgt spid="6">
                                            <p:txEl>
                                              <p:pRg st="1" end="1"/>
                                            </p:txEl>
                                          </p:spTgt>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6">
                                            <p:txEl>
                                              <p:pRg st="2" end="2"/>
                                            </p:txEl>
                                          </p:spTgt>
                                        </p:tgtEl>
                                        <p:attrNameLst>
                                          <p:attrName>style.visibility</p:attrName>
                                        </p:attrNameLst>
                                      </p:cBhvr>
                                      <p:to>
                                        <p:strVal val="visible"/>
                                      </p:to>
                                    </p:set>
                                    <p:animEffect transition="in" filter="wipe(up)">
                                      <p:cBhvr>
                                        <p:cTn id="76" dur="500"/>
                                        <p:tgtEl>
                                          <p:spTgt spid="6">
                                            <p:txEl>
                                              <p:pRg st="2" end="2"/>
                                            </p:txEl>
                                          </p:spTgt>
                                        </p:tgtEl>
                                      </p:cBhvr>
                                    </p:animEffect>
                                  </p:childTnLst>
                                </p:cTn>
                              </p:par>
                            </p:childTnLst>
                          </p:cTn>
                        </p:par>
                        <p:par>
                          <p:cTn id="77" fill="hold">
                            <p:stCondLst>
                              <p:cond delay="1000"/>
                            </p:stCondLst>
                            <p:childTnLst>
                              <p:par>
                                <p:cTn id="78" presetID="22" presetClass="entr" presetSubtype="1" fill="hold" nodeType="afterEffect">
                                  <p:stCondLst>
                                    <p:cond delay="0"/>
                                  </p:stCondLst>
                                  <p:childTnLst>
                                    <p:set>
                                      <p:cBhvr>
                                        <p:cTn id="79" dur="1" fill="hold">
                                          <p:stCondLst>
                                            <p:cond delay="0"/>
                                          </p:stCondLst>
                                        </p:cTn>
                                        <p:tgtEl>
                                          <p:spTgt spid="6">
                                            <p:txEl>
                                              <p:pRg st="3" end="3"/>
                                            </p:txEl>
                                          </p:spTgt>
                                        </p:tgtEl>
                                        <p:attrNameLst>
                                          <p:attrName>style.visibility</p:attrName>
                                        </p:attrNameLst>
                                      </p:cBhvr>
                                      <p:to>
                                        <p:strVal val="visible"/>
                                      </p:to>
                                    </p:set>
                                    <p:animEffect transition="in" filter="wipe(up)">
                                      <p:cBhvr>
                                        <p:cTn id="80" dur="500"/>
                                        <p:tgtEl>
                                          <p:spTgt spid="6">
                                            <p:txEl>
                                              <p:pRg st="3" end="3"/>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6">
                                            <p:txEl>
                                              <p:pRg st="4" end="4"/>
                                            </p:txEl>
                                          </p:spTgt>
                                        </p:tgtEl>
                                        <p:attrNameLst>
                                          <p:attrName>style.visibility</p:attrName>
                                        </p:attrNameLst>
                                      </p:cBhvr>
                                      <p:to>
                                        <p:strVal val="visible"/>
                                      </p:to>
                                    </p:set>
                                    <p:animEffect transition="in" filter="wipe(up)">
                                      <p:cBhvr>
                                        <p:cTn id="85" dur="500"/>
                                        <p:tgtEl>
                                          <p:spTgt spid="6">
                                            <p:txEl>
                                              <p:pRg st="4" end="4"/>
                                            </p:txEl>
                                          </p:spTgt>
                                        </p:tgtEl>
                                      </p:cBhvr>
                                    </p:animEffect>
                                  </p:childTnLst>
                                </p:cTn>
                              </p:par>
                            </p:childTnLst>
                          </p:cTn>
                        </p:par>
                        <p:par>
                          <p:cTn id="86" fill="hold">
                            <p:stCondLst>
                              <p:cond delay="500"/>
                            </p:stCondLst>
                            <p:childTnLst>
                              <p:par>
                                <p:cTn id="87" presetID="22" presetClass="entr" presetSubtype="1" fill="hold" nodeType="afterEffect">
                                  <p:stCondLst>
                                    <p:cond delay="0"/>
                                  </p:stCondLst>
                                  <p:childTnLst>
                                    <p:set>
                                      <p:cBhvr>
                                        <p:cTn id="88" dur="1" fill="hold">
                                          <p:stCondLst>
                                            <p:cond delay="0"/>
                                          </p:stCondLst>
                                        </p:cTn>
                                        <p:tgtEl>
                                          <p:spTgt spid="6">
                                            <p:txEl>
                                              <p:pRg st="5" end="5"/>
                                            </p:txEl>
                                          </p:spTgt>
                                        </p:tgtEl>
                                        <p:attrNameLst>
                                          <p:attrName>style.visibility</p:attrName>
                                        </p:attrNameLst>
                                      </p:cBhvr>
                                      <p:to>
                                        <p:strVal val="visible"/>
                                      </p:to>
                                    </p:set>
                                    <p:animEffect transition="in" filter="wipe(up)">
                                      <p:cBhvr>
                                        <p:cTn id="89" dur="500"/>
                                        <p:tgtEl>
                                          <p:spTgt spid="6">
                                            <p:txEl>
                                              <p:pRg st="5" end="5"/>
                                            </p:txEl>
                                          </p:spTgt>
                                        </p:tgtEl>
                                      </p:cBhvr>
                                    </p:animEffect>
                                  </p:childTnLst>
                                </p:cTn>
                              </p:par>
                            </p:childTnLst>
                          </p:cTn>
                        </p:par>
                        <p:par>
                          <p:cTn id="90" fill="hold">
                            <p:stCondLst>
                              <p:cond delay="1000"/>
                            </p:stCondLst>
                            <p:childTnLst>
                              <p:par>
                                <p:cTn id="91" presetID="22" presetClass="entr" presetSubtype="1" fill="hold" nodeType="afterEffect">
                                  <p:stCondLst>
                                    <p:cond delay="0"/>
                                  </p:stCondLst>
                                  <p:childTnLst>
                                    <p:set>
                                      <p:cBhvr>
                                        <p:cTn id="92" dur="1" fill="hold">
                                          <p:stCondLst>
                                            <p:cond delay="0"/>
                                          </p:stCondLst>
                                        </p:cTn>
                                        <p:tgtEl>
                                          <p:spTgt spid="6">
                                            <p:txEl>
                                              <p:pRg st="6" end="6"/>
                                            </p:txEl>
                                          </p:spTgt>
                                        </p:tgtEl>
                                        <p:attrNameLst>
                                          <p:attrName>style.visibility</p:attrName>
                                        </p:attrNameLst>
                                      </p:cBhvr>
                                      <p:to>
                                        <p:strVal val="visible"/>
                                      </p:to>
                                    </p:set>
                                    <p:animEffect transition="in" filter="wipe(up)">
                                      <p:cBhvr>
                                        <p:cTn id="9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433333" y="4281388"/>
            <a:ext cx="4680520" cy="1548172"/>
          </a:xfrm>
          <a:prstGeom prst="rect">
            <a:avLst/>
          </a:prstGeom>
          <a:solidFill>
            <a:srgbClr val="CC2E1D"/>
          </a:solidFill>
        </p:spPr>
        <p:style>
          <a:lnRef idx="1">
            <a:schemeClr val="accent6"/>
          </a:lnRef>
          <a:fillRef idx="3">
            <a:schemeClr val="accent6"/>
          </a:fillRef>
          <a:effectRef idx="2">
            <a:schemeClr val="accent6"/>
          </a:effectRef>
          <a:fontRef idx="minor">
            <a:schemeClr val="lt1"/>
          </a:fontRef>
        </p:style>
        <p:txBody>
          <a:bodyPr rtlCol="0" anchor="ctr"/>
          <a:lstStyle/>
          <a:p>
            <a:pPr marL="342900" lvl="0" indent="-342900" algn="just">
              <a:spcBef>
                <a:spcPts val="1200"/>
              </a:spcBef>
              <a:buFontTx/>
              <a:buChar char="-"/>
            </a:pPr>
            <a:r>
              <a:rPr lang="en-US" sz="2400" b="1" dirty="0" smtClean="0">
                <a:latin typeface="Arial" panose="020B0604020202020204" pitchFamily="34" charset="0"/>
                <a:cs typeface="Arial" panose="020B0604020202020204" pitchFamily="34" charset="0"/>
              </a:rPr>
              <a:t>Thành phần </a:t>
            </a:r>
            <a:r>
              <a:rPr lang="en-US" sz="2400" b="1" dirty="0" err="1" smtClean="0">
                <a:latin typeface="Arial" panose="020B0604020202020204" pitchFamily="34" charset="0"/>
                <a:cs typeface="Arial" panose="020B0604020202020204" pitchFamily="34" charset="0"/>
              </a:rPr>
              <a:t>biệt</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lập</a:t>
            </a:r>
            <a:r>
              <a:rPr lang="en-US" sz="2400" b="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mẹ</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ơi</a:t>
            </a:r>
            <a:endParaRPr lang="en-US" sz="2400" b="1" i="1" dirty="0" smtClean="0">
              <a:latin typeface="Arial" panose="020B0604020202020204" pitchFamily="34" charset="0"/>
              <a:cs typeface="Arial" panose="020B0604020202020204" pitchFamily="34" charset="0"/>
            </a:endParaRPr>
          </a:p>
          <a:p>
            <a:pPr marL="342900" lvl="0" indent="-342900" algn="just">
              <a:spcBef>
                <a:spcPts val="1200"/>
              </a:spcBef>
              <a:buFontTx/>
              <a:buChar char="-"/>
            </a:pPr>
            <a:r>
              <a:rPr lang="en-US" sz="2400" b="1" dirty="0" err="1" smtClean="0">
                <a:latin typeface="Arial" panose="020B0604020202020204" pitchFamily="34" charset="0"/>
                <a:cs typeface="Arial" panose="020B0604020202020204" pitchFamily="34" charset="0"/>
              </a:rPr>
              <a:t>Đó</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là</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thành</a:t>
            </a:r>
            <a:r>
              <a:rPr lang="en-US" sz="2400" b="1" dirty="0" smtClean="0">
                <a:latin typeface="Arial" panose="020B0604020202020204" pitchFamily="34" charset="0"/>
                <a:cs typeface="Arial" panose="020B0604020202020204" pitchFamily="34" charset="0"/>
              </a:rPr>
              <a:t> phần </a:t>
            </a:r>
            <a:r>
              <a:rPr lang="en-US" sz="2400" b="1" dirty="0" err="1" smtClean="0">
                <a:latin typeface="Arial" panose="020B0604020202020204" pitchFamily="34" charset="0"/>
                <a:cs typeface="Arial" panose="020B0604020202020204" pitchFamily="34" charset="0"/>
              </a:rPr>
              <a:t>gọi</a:t>
            </a:r>
            <a:r>
              <a:rPr lang="en-US" sz="2400" b="1" dirty="0" smtClean="0">
                <a:latin typeface="Arial" panose="020B0604020202020204" pitchFamily="34" charset="0"/>
                <a:cs typeface="Arial" panose="020B0604020202020204" pitchFamily="34" charset="0"/>
              </a:rPr>
              <a:t> – </a:t>
            </a:r>
            <a:r>
              <a:rPr lang="en-US" sz="2400" b="1" dirty="0" err="1" smtClean="0">
                <a:latin typeface="Arial" panose="020B0604020202020204" pitchFamily="34" charset="0"/>
                <a:cs typeface="Arial" panose="020B0604020202020204" pitchFamily="34" charset="0"/>
              </a:rPr>
              <a:t>đáp</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8" name="Content Placeholder 2"/>
          <p:cNvSpPr>
            <a:spLocks noGrp="1"/>
          </p:cNvSpPr>
          <p:nvPr>
            <p:ph sz="half" idx="1"/>
          </p:nvPr>
        </p:nvSpPr>
        <p:spPr>
          <a:xfrm>
            <a:off x="983432" y="1484784"/>
            <a:ext cx="5665840" cy="3816424"/>
          </a:xfrm>
        </p:spPr>
        <p:txBody>
          <a:bodyPr>
            <a:normAutofit fontScale="25000" lnSpcReduction="20000"/>
          </a:bodyPr>
          <a:lstStyle/>
          <a:p>
            <a:pPr marL="0" indent="0">
              <a:lnSpc>
                <a:spcPct val="120000"/>
              </a:lnSpc>
              <a:spcBef>
                <a:spcPts val="0"/>
              </a:spcBef>
              <a:buNone/>
            </a:pPr>
            <a:r>
              <a:rPr lang="en-US" sz="10400" b="1" i="1" dirty="0" smtClean="0">
                <a:latin typeface="Arial" panose="020B0604020202020204" pitchFamily="34" charset="0"/>
                <a:cs typeface="Arial" panose="020B0604020202020204" pitchFamily="34" charset="0"/>
              </a:rPr>
              <a:t>Thời </a:t>
            </a:r>
            <a:r>
              <a:rPr lang="en-US" sz="10400" b="1" i="1" dirty="0" err="1">
                <a:latin typeface="Arial" panose="020B0604020202020204" pitchFamily="34" charset="0"/>
                <a:cs typeface="Arial" panose="020B0604020202020204" pitchFamily="34" charset="0"/>
              </a:rPr>
              <a:t>gian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chạy</a:t>
            </a:r>
            <a:r>
              <a:rPr lang="en-US" sz="10400" b="1" i="1" dirty="0">
                <a:latin typeface="Arial" panose="020B0604020202020204" pitchFamily="34" charset="0"/>
                <a:cs typeface="Arial" panose="020B0604020202020204" pitchFamily="34" charset="0"/>
              </a:rPr>
              <a:t> qua </a:t>
            </a:r>
            <a:r>
              <a:rPr lang="en-US" sz="10400" b="1" i="1" dirty="0" err="1">
                <a:latin typeface="Arial" panose="020B0604020202020204" pitchFamily="34" charset="0"/>
                <a:cs typeface="Arial" panose="020B0604020202020204" pitchFamily="34" charset="0"/>
              </a:rPr>
              <a:t>tóc</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mẹ</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Một</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màu</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trắng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đến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nôn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nao</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Lưng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mẹ</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cứ</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còng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dần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xuống</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a:latin typeface="Arial" panose="020B0604020202020204" pitchFamily="34" charset="0"/>
                <a:cs typeface="Arial" panose="020B0604020202020204" pitchFamily="34" charset="0"/>
              </a:rPr>
              <a:t>Cho con </a:t>
            </a:r>
            <a:r>
              <a:rPr lang="en-US" sz="10400" b="1" i="1" dirty="0" err="1">
                <a:latin typeface="Arial" panose="020B0604020202020204" pitchFamily="34" charset="0"/>
                <a:cs typeface="Arial" panose="020B0604020202020204" pitchFamily="34" charset="0"/>
              </a:rPr>
              <a:t>ngày</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một</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thêm</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cao</a:t>
            </a:r>
            <a:r>
              <a:rPr lang="en-US" sz="10400" b="1" i="1" dirty="0">
                <a:latin typeface="Arial" panose="020B0604020202020204" pitchFamily="34" charset="0"/>
                <a:cs typeface="Arial" panose="020B0604020202020204" pitchFamily="34" charset="0"/>
              </a:rPr>
              <a:t>.</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a:latin typeface="Arial" panose="020B0604020202020204" pitchFamily="34" charset="0"/>
                <a:cs typeface="Arial" panose="020B0604020202020204" pitchFamily="34" charset="0"/>
              </a:rPr>
              <a:t> </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Mẹ</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ơi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trong</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lời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mẹ</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hát</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Có</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cả</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cuộc</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đời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hiện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ra</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Lời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ru</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chắp</a:t>
            </a:r>
            <a:r>
              <a:rPr lang="en-US" sz="10400" b="1" i="1" dirty="0">
                <a:latin typeface="Arial" panose="020B0604020202020204" pitchFamily="34" charset="0"/>
                <a:cs typeface="Arial" panose="020B0604020202020204" pitchFamily="34" charset="0"/>
              </a:rPr>
              <a:t> con </a:t>
            </a:r>
            <a:r>
              <a:rPr lang="en-US" sz="10400" b="1" i="1" dirty="0" err="1">
                <a:latin typeface="Arial" panose="020B0604020202020204" pitchFamily="34" charset="0"/>
                <a:cs typeface="Arial" panose="020B0604020202020204" pitchFamily="34" charset="0"/>
              </a:rPr>
              <a:t>đôi</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cánh</a:t>
            </a:r>
            <a:endParaRPr lang="en-US" sz="10400" b="1" dirty="0">
              <a:latin typeface="Arial" panose="020B0604020202020204" pitchFamily="34" charset="0"/>
              <a:cs typeface="Arial" panose="020B0604020202020204" pitchFamily="34" charset="0"/>
            </a:endParaRPr>
          </a:p>
          <a:p>
            <a:pPr marL="0" indent="0">
              <a:lnSpc>
                <a:spcPct val="120000"/>
              </a:lnSpc>
              <a:spcBef>
                <a:spcPts val="0"/>
              </a:spcBef>
              <a:buNone/>
            </a:pPr>
            <a:r>
              <a:rPr lang="en-US" sz="10400" b="1" i="1" dirty="0" err="1">
                <a:latin typeface="Arial" panose="020B0604020202020204" pitchFamily="34" charset="0"/>
                <a:cs typeface="Arial" panose="020B0604020202020204" pitchFamily="34" charset="0"/>
              </a:rPr>
              <a:t>Lớn</a:t>
            </a:r>
            <a:r>
              <a:rPr lang="en-US" sz="10400" b="1" i="1" dirty="0">
                <a:latin typeface="Arial" panose="020B0604020202020204" pitchFamily="34" charset="0"/>
                <a:cs typeface="Arial" panose="020B0604020202020204" pitchFamily="34" charset="0"/>
              </a:rPr>
              <a:t> </a:t>
            </a:r>
            <a:r>
              <a:rPr lang="en-US" sz="10400" b="1" i="1" dirty="0" err="1">
                <a:latin typeface="Arial" panose="020B0604020202020204" pitchFamily="34" charset="0"/>
                <a:cs typeface="Arial" panose="020B0604020202020204" pitchFamily="34" charset="0"/>
              </a:rPr>
              <a:t>rồi</a:t>
            </a:r>
            <a:r>
              <a:rPr lang="en-US" sz="10400" b="1" i="1" dirty="0">
                <a:latin typeface="Arial" panose="020B0604020202020204" pitchFamily="34" charset="0"/>
                <a:cs typeface="Arial" panose="020B0604020202020204" pitchFamily="34" charset="0"/>
              </a:rPr>
              <a:t> con </a:t>
            </a:r>
            <a:r>
              <a:rPr lang="en-US" sz="10400" b="1" i="1" dirty="0" err="1">
                <a:latin typeface="Arial" panose="020B0604020202020204" pitchFamily="34" charset="0"/>
                <a:cs typeface="Arial" panose="020B0604020202020204" pitchFamily="34" charset="0"/>
              </a:rPr>
              <a:t>sẽ</a:t>
            </a:r>
            <a:r>
              <a:rPr lang="en-US" sz="10400" b="1" i="1" dirty="0">
                <a:latin typeface="Arial" panose="020B0604020202020204" pitchFamily="34" charset="0"/>
                <a:cs typeface="Arial" panose="020B0604020202020204" pitchFamily="34" charset="0"/>
              </a:rPr>
              <a:t> bay </a:t>
            </a:r>
            <a:r>
              <a:rPr lang="en-US" sz="10400" b="1" i="1" dirty="0" err="1">
                <a:latin typeface="Arial" panose="020B0604020202020204" pitchFamily="34" charset="0"/>
                <a:cs typeface="Arial" panose="020B0604020202020204" pitchFamily="34" charset="0"/>
              </a:rPr>
              <a:t>xa</a:t>
            </a:r>
            <a:r>
              <a:rPr lang="en-US" sz="10400" b="1" i="1" dirty="0">
                <a:latin typeface="Arial" panose="020B0604020202020204" pitchFamily="34" charset="0"/>
                <a:cs typeface="Arial" panose="020B0604020202020204" pitchFamily="34" charset="0"/>
              </a:rPr>
              <a:t>. </a:t>
            </a:r>
            <a:endParaRPr lang="en-US" sz="10400" b="1" i="1" dirty="0" smtClean="0">
              <a:latin typeface="Arial" panose="020B0604020202020204" pitchFamily="34" charset="0"/>
              <a:cs typeface="Arial" panose="020B0604020202020204" pitchFamily="34" charset="0"/>
            </a:endParaRPr>
          </a:p>
        </p:txBody>
      </p:sp>
      <p:sp>
        <p:nvSpPr>
          <p:cNvPr id="10" name="Cloud Callout 9"/>
          <p:cNvSpPr/>
          <p:nvPr/>
        </p:nvSpPr>
        <p:spPr>
          <a:xfrm>
            <a:off x="6433333" y="635112"/>
            <a:ext cx="4055155" cy="2592288"/>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2400" b="1" dirty="0">
                <a:solidFill>
                  <a:schemeClr val="bg1"/>
                </a:solidFill>
                <a:latin typeface="Arial" panose="020B0604020202020204" pitchFamily="34" charset="0"/>
                <a:cs typeface="Arial" panose="020B0604020202020204" pitchFamily="34" charset="0"/>
              </a:rPr>
              <a:t>a</a:t>
            </a:r>
            <a:r>
              <a:rPr lang="en-US" sz="2400" b="1" dirty="0" smtClean="0">
                <a:solidFill>
                  <a:schemeClr val="bg1"/>
                </a:solidFill>
                <a:latin typeface="Arial" panose="020B0604020202020204" pitchFamily="34" charset="0"/>
                <a:cs typeface="Arial" panose="020B0604020202020204" pitchFamily="34" charset="0"/>
              </a:rPr>
              <a:t>) </a:t>
            </a:r>
            <a:r>
              <a:rPr lang="en-US" sz="2400" b="1" dirty="0">
                <a:solidFill>
                  <a:schemeClr val="bg1"/>
                </a:solidFill>
                <a:latin typeface="Arial" panose="020B0604020202020204" pitchFamily="34" charset="0"/>
                <a:cs typeface="Arial" panose="020B0604020202020204" pitchFamily="34" charset="0"/>
              </a:rPr>
              <a:t>Tìm </a:t>
            </a:r>
            <a:r>
              <a:rPr lang="en-US" sz="2400" b="1" dirty="0" err="1">
                <a:solidFill>
                  <a:schemeClr val="bg1"/>
                </a:solidFill>
                <a:latin typeface="Arial" panose="020B0604020202020204" pitchFamily="34" charset="0"/>
                <a:cs typeface="Arial" panose="020B0604020202020204" pitchFamily="34" charset="0"/>
              </a:rPr>
              <a:t>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biệt</a:t>
            </a:r>
            <a:r>
              <a:rPr lang="en-US" sz="2400" b="1" dirty="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lập</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Gọi</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thành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biệt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a:t>
            </a:r>
          </a:p>
        </p:txBody>
      </p:sp>
      <p:cxnSp>
        <p:nvCxnSpPr>
          <p:cNvPr id="5" name="Straight Connector 4"/>
          <p:cNvCxnSpPr/>
          <p:nvPr/>
        </p:nvCxnSpPr>
        <p:spPr>
          <a:xfrm>
            <a:off x="1055440" y="3933056"/>
            <a:ext cx="1008112"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36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anim calcmode="lin" valueType="num">
                                      <p:cBhvr>
                                        <p:cTn id="2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1000"/>
                                        <p:tgtEl>
                                          <p:spTgt spid="9">
                                            <p:txEl>
                                              <p:pRg st="1" end="1"/>
                                            </p:txEl>
                                          </p:spTgt>
                                        </p:tgtEl>
                                      </p:cBhvr>
                                    </p:animEffect>
                                    <p:anim calcmode="lin" valueType="num">
                                      <p:cBhvr>
                                        <p:cTn id="3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919536" y="2996952"/>
            <a:ext cx="6696744" cy="3021674"/>
          </a:xfrm>
        </p:spPr>
        <p:txBody>
          <a:bodyPr>
            <a:normAutofit/>
          </a:bodyPr>
          <a:lstStyle/>
          <a:p>
            <a:pPr marL="0" indent="0">
              <a:buNone/>
            </a:pPr>
            <a:r>
              <a:rPr lang="en-US" sz="2600" b="1" dirty="0" smtClean="0">
                <a:latin typeface="Arial" panose="020B0604020202020204" pitchFamily="34" charset="0"/>
                <a:cs typeface="Arial" panose="020B0604020202020204" pitchFamily="34" charset="0"/>
              </a:rPr>
              <a:t> </a:t>
            </a:r>
          </a:p>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00" y="506691"/>
            <a:ext cx="3816424" cy="335435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3472" y="4197838"/>
            <a:ext cx="9289032" cy="2016224"/>
          </a:xfrm>
          <a:prstGeom prst="rect">
            <a:avLst/>
          </a:prstGeom>
          <a:solidFill>
            <a:srgbClr val="00B05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ts val="1200"/>
              </a:spcBef>
              <a:buFontTx/>
              <a:buChar char="-"/>
            </a:pPr>
            <a:r>
              <a:rPr lang="en-US" sz="2600" b="1" i="1" smtClean="0">
                <a:solidFill>
                  <a:srgbClr val="FFFF00"/>
                </a:solidFill>
                <a:latin typeface="Arial" panose="020B0604020202020204" pitchFamily="34" charset="0"/>
                <a:cs typeface="Arial" panose="020B0604020202020204" pitchFamily="34" charset="0"/>
              </a:rPr>
              <a:t>Lưng</a:t>
            </a:r>
            <a:r>
              <a:rPr lang="en-US" sz="2600" b="1" dirty="0" smtClean="0">
                <a:solidFill>
                  <a:schemeClr val="tx1"/>
                </a:solidFill>
                <a:latin typeface="Arial" panose="020B0604020202020204" pitchFamily="34" charset="0"/>
                <a:cs typeface="Arial" panose="020B0604020202020204" pitchFamily="34" charset="0"/>
              </a:rPr>
              <a:t>: </a:t>
            </a:r>
            <a:r>
              <a:rPr lang="en-US" sz="2600" b="1" err="1" smtClean="0">
                <a:solidFill>
                  <a:schemeClr val="tx1"/>
                </a:solidFill>
                <a:latin typeface="Arial" panose="020B0604020202020204" pitchFamily="34" charset="0"/>
                <a:cs typeface="Arial" panose="020B0604020202020204" pitchFamily="34" charset="0"/>
              </a:rPr>
              <a:t>nghĩa</a:t>
            </a:r>
            <a:r>
              <a:rPr lang="en-US" sz="2600" b="1" smtClean="0">
                <a:solidFill>
                  <a:schemeClr val="tx1"/>
                </a:solidFill>
                <a:latin typeface="Arial" panose="020B0604020202020204" pitchFamily="34" charset="0"/>
                <a:cs typeface="Arial" panose="020B0604020202020204" pitchFamily="34" charset="0"/>
              </a:rPr>
              <a:t> </a:t>
            </a:r>
            <a:r>
              <a:rPr lang="en-US" sz="2600" b="1" smtClean="0">
                <a:solidFill>
                  <a:schemeClr val="tx1"/>
                </a:solidFill>
                <a:latin typeface="Arial" panose="020B0604020202020204" pitchFamily="34" charset="0"/>
                <a:cs typeface="Arial" panose="020B0604020202020204" pitchFamily="34" charset="0"/>
              </a:rPr>
              <a:t>gốc</a:t>
            </a:r>
          </a:p>
          <a:p>
            <a:pPr marL="457200" indent="-457200" algn="just">
              <a:spcBef>
                <a:spcPts val="1200"/>
              </a:spcBef>
              <a:buFontTx/>
              <a:buChar char="-"/>
            </a:pPr>
            <a:r>
              <a:rPr lang="en-US" sz="2600" b="1" smtClean="0">
                <a:solidFill>
                  <a:schemeClr val="tx1"/>
                </a:solidFill>
                <a:latin typeface="Arial" panose="020B0604020202020204" pitchFamily="34" charset="0"/>
                <a:cs typeface="Arial" panose="020B0604020202020204" pitchFamily="34" charset="0"/>
              </a:rPr>
              <a:t>Hai </a:t>
            </a:r>
            <a:r>
              <a:rPr lang="en-US" sz="2600" b="1" dirty="0" err="1" smtClean="0">
                <a:solidFill>
                  <a:schemeClr val="tx1"/>
                </a:solidFill>
                <a:latin typeface="Arial" panose="020B0604020202020204" pitchFamily="34" charset="0"/>
                <a:cs typeface="Arial" panose="020B0604020202020204" pitchFamily="34" charset="0"/>
              </a:rPr>
              <a:t>câu</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thơ</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muốn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nói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người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mẹ</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đang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già</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cùng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với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cuộc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đời</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vất</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vả</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để</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cho</a:t>
            </a:r>
            <a:r>
              <a:rPr lang="en-US" sz="2600" b="1" dirty="0" smtClean="0">
                <a:solidFill>
                  <a:schemeClr val="tx1"/>
                </a:solidFill>
                <a:latin typeface="Arial" panose="020B0604020202020204" pitchFamily="34" charset="0"/>
                <a:cs typeface="Arial" panose="020B0604020202020204" pitchFamily="34" charset="0"/>
              </a:rPr>
              <a:t> con </a:t>
            </a:r>
            <a:r>
              <a:rPr lang="en-US" sz="2600" b="1" dirty="0" err="1" smtClean="0">
                <a:solidFill>
                  <a:schemeClr val="tx1"/>
                </a:solidFill>
                <a:latin typeface="Arial" panose="020B0604020202020204" pitchFamily="34" charset="0"/>
                <a:cs typeface="Arial" panose="020B0604020202020204" pitchFamily="34" charset="0"/>
              </a:rPr>
              <a:t>được</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khôn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lớn</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trưởng</a:t>
            </a:r>
            <a:r>
              <a:rPr lang="en-US" sz="2600" b="1" dirty="0" smtClean="0">
                <a:solidFill>
                  <a:schemeClr val="tx1"/>
                </a:solidFill>
                <a:latin typeface="Arial" panose="020B0604020202020204" pitchFamily="34" charset="0"/>
                <a:cs typeface="Arial" panose="020B0604020202020204" pitchFamily="34" charset="0"/>
              </a:rPr>
              <a:t> </a:t>
            </a:r>
            <a:r>
              <a:rPr lang="en-US" sz="2600" b="1" dirty="0" err="1" smtClean="0">
                <a:solidFill>
                  <a:schemeClr val="tx1"/>
                </a:solidFill>
                <a:latin typeface="Arial" panose="020B0604020202020204" pitchFamily="34" charset="0"/>
                <a:cs typeface="Arial" panose="020B0604020202020204" pitchFamily="34" charset="0"/>
              </a:rPr>
              <a:t>thành</a:t>
            </a:r>
            <a:r>
              <a:rPr lang="en-US" sz="2600" b="1" dirty="0" smtClean="0">
                <a:solidFill>
                  <a:schemeClr val="tx1"/>
                </a:solidFill>
                <a:latin typeface="Arial" panose="020B0604020202020204" pitchFamily="34" charset="0"/>
                <a:cs typeface="Arial" panose="020B0604020202020204" pitchFamily="34" charset="0"/>
              </a:rPr>
              <a:t>.</a:t>
            </a:r>
            <a:endParaRPr lang="en-US" dirty="0">
              <a:solidFill>
                <a:schemeClr val="tx1"/>
              </a:solidFill>
            </a:endParaRPr>
          </a:p>
        </p:txBody>
      </p:sp>
      <p:sp>
        <p:nvSpPr>
          <p:cNvPr id="8" name="Cloud Callout 7"/>
          <p:cNvSpPr/>
          <p:nvPr/>
        </p:nvSpPr>
        <p:spPr>
          <a:xfrm>
            <a:off x="271736" y="362675"/>
            <a:ext cx="9208640" cy="2655912"/>
          </a:xfrm>
          <a:prstGeom prst="cloud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just">
              <a:buNone/>
            </a:pPr>
            <a:r>
              <a:rPr lang="en-US" sz="2400" b="1" dirty="0">
                <a:latin typeface="Arial" panose="020B0604020202020204" pitchFamily="34" charset="0"/>
                <a:cs typeface="Arial" panose="020B0604020202020204" pitchFamily="34" charset="0"/>
              </a:rPr>
              <a:t>b</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Từ</a:t>
            </a:r>
            <a:r>
              <a:rPr lang="en-US" sz="2400" b="1" dirty="0" smtClean="0">
                <a:latin typeface="Arial" panose="020B0604020202020204" pitchFamily="34" charset="0"/>
                <a:cs typeface="Arial" panose="020B0604020202020204" pitchFamily="34" charset="0"/>
              </a:rPr>
              <a:t> </a:t>
            </a:r>
            <a:r>
              <a:rPr lang="en-US" sz="2400" b="1" i="1" err="1">
                <a:solidFill>
                  <a:srgbClr val="FFFF00"/>
                </a:solidFill>
                <a:latin typeface="Arial" panose="020B0604020202020204" pitchFamily="34" charset="0"/>
                <a:cs typeface="Arial" panose="020B0604020202020204" pitchFamily="34" charset="0"/>
              </a:rPr>
              <a:t>lưng</a:t>
            </a:r>
            <a:r>
              <a:rPr lang="en-US" sz="2400" b="1">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được </a:t>
            </a:r>
            <a:r>
              <a:rPr lang="en-US" sz="2400" b="1" dirty="0" err="1">
                <a:latin typeface="Arial" panose="020B0604020202020204" pitchFamily="34" charset="0"/>
                <a:cs typeface="Arial" panose="020B0604020202020204" pitchFamily="34" charset="0"/>
              </a:rPr>
              <a:t>dùng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nghĩa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gốc</a:t>
            </a:r>
            <a:r>
              <a:rPr lang="en-US" sz="2400" b="1" dirty="0">
                <a:latin typeface="Arial" panose="020B0604020202020204" pitchFamily="34" charset="0"/>
                <a:cs typeface="Arial" panose="020B0604020202020204" pitchFamily="34" charset="0"/>
              </a:rPr>
              <a:t> hay </a:t>
            </a:r>
            <a:r>
              <a:rPr lang="en-US" sz="2400" b="1" err="1">
                <a:latin typeface="Arial" panose="020B0604020202020204" pitchFamily="34" charset="0"/>
                <a:cs typeface="Arial" panose="020B0604020202020204" pitchFamily="34" charset="0"/>
              </a:rPr>
              <a:t>nghĩa</a:t>
            </a:r>
            <a:r>
              <a:rPr lang="en-US" sz="2400" b="1">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chuyển? </a:t>
            </a:r>
            <a:r>
              <a:rPr lang="en-US" sz="2400" b="1" dirty="0" err="1">
                <a:latin typeface="Arial" panose="020B0604020202020204" pitchFamily="34" charset="0"/>
                <a:cs typeface="Arial" panose="020B0604020202020204" pitchFamily="34" charset="0"/>
              </a:rPr>
              <a:t>Nêu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hiểu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của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em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thơ</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sau</a:t>
            </a:r>
            <a:r>
              <a:rPr lang="en-US" sz="2400" b="1" dirty="0">
                <a:latin typeface="Arial" panose="020B0604020202020204" pitchFamily="34" charset="0"/>
                <a:cs typeface="Arial" panose="020B0604020202020204" pitchFamily="34" charset="0"/>
              </a:rPr>
              <a:t>: </a:t>
            </a:r>
          </a:p>
          <a:p>
            <a:pPr marL="0" indent="0" algn="just">
              <a:buNone/>
            </a:pPr>
            <a:r>
              <a:rPr lang="en-US" sz="2400" b="1" i="1" dirty="0">
                <a:solidFill>
                  <a:srgbClr val="FFFF00"/>
                </a:solidFill>
                <a:latin typeface="Arial" panose="020B0604020202020204" pitchFamily="34" charset="0"/>
                <a:cs typeface="Arial" panose="020B0604020202020204" pitchFamily="34" charset="0"/>
              </a:rPr>
              <a:t>	</a:t>
            </a:r>
            <a:r>
              <a:rPr lang="en-US" sz="2400" b="1" i="1" dirty="0" err="1">
                <a:solidFill>
                  <a:srgbClr val="FFFF00"/>
                </a:solidFill>
                <a:latin typeface="Arial" panose="020B0604020202020204" pitchFamily="34" charset="0"/>
                <a:cs typeface="Arial" panose="020B0604020202020204" pitchFamily="34" charset="0"/>
              </a:rPr>
              <a:t>Lưng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mẹ</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cứ</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còng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dần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xuống</a:t>
            </a:r>
            <a:endParaRPr lang="en-US" sz="2400" b="1" dirty="0">
              <a:latin typeface="Arial" panose="020B0604020202020204" pitchFamily="34" charset="0"/>
              <a:cs typeface="Arial" panose="020B0604020202020204" pitchFamily="34" charset="0"/>
            </a:endParaRPr>
          </a:p>
          <a:p>
            <a:pPr marL="0" indent="0" algn="just">
              <a:buNone/>
            </a:pPr>
            <a:r>
              <a:rPr lang="en-US" sz="2400" b="1" i="1" dirty="0">
                <a:latin typeface="Arial" panose="020B0604020202020204" pitchFamily="34" charset="0"/>
                <a:cs typeface="Arial" panose="020B0604020202020204" pitchFamily="34" charset="0"/>
              </a:rPr>
              <a:t>	Cho con </a:t>
            </a:r>
            <a:r>
              <a:rPr lang="en-US" sz="2400" b="1" i="1" dirty="0" err="1">
                <a:latin typeface="Arial" panose="020B0604020202020204" pitchFamily="34" charset="0"/>
                <a:cs typeface="Arial" panose="020B0604020202020204" pitchFamily="34" charset="0"/>
              </a:rPr>
              <a:t>ngày</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một</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thêm</a:t>
            </a:r>
            <a:r>
              <a:rPr lang="en-US" sz="2400" b="1" i="1" dirty="0">
                <a:latin typeface="Arial" panose="020B0604020202020204" pitchFamily="34" charset="0"/>
                <a:cs typeface="Arial" panose="020B0604020202020204" pitchFamily="34" charset="0"/>
              </a:rPr>
              <a:t> </a:t>
            </a:r>
            <a:r>
              <a:rPr lang="en-US" sz="2400" b="1" i="1" dirty="0" err="1">
                <a:solidFill>
                  <a:schemeClr val="tx1"/>
                </a:solidFill>
                <a:latin typeface="Arial" panose="020B0604020202020204" pitchFamily="34" charset="0"/>
                <a:cs typeface="Arial" panose="020B0604020202020204" pitchFamily="34" charset="0"/>
              </a:rPr>
              <a:t>cao</a:t>
            </a:r>
            <a:r>
              <a:rPr lang="en-US" sz="2400" b="1" i="1" dirty="0">
                <a:solidFill>
                  <a:schemeClr val="tx1"/>
                </a:solidFill>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01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ipe(left)">
                                      <p:cBhvr>
                                        <p:cTn id="11" dur="1000"/>
                                        <p:tgtEl>
                                          <p:spTgt spid="1229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up)">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1919536" y="2996952"/>
            <a:ext cx="6696744" cy="3021674"/>
          </a:xfrm>
        </p:spPr>
        <p:txBody>
          <a:bodyPr>
            <a:normAutofit/>
          </a:bodyPr>
          <a:lstStyle/>
          <a:p>
            <a:pPr marL="0" indent="0">
              <a:buNone/>
            </a:pPr>
            <a:r>
              <a:rPr lang="en-US" sz="2600" b="1" dirty="0" smtClean="0">
                <a:latin typeface="Arial" panose="020B0604020202020204" pitchFamily="34" charset="0"/>
                <a:cs typeface="Arial" panose="020B0604020202020204" pitchFamily="34" charset="0"/>
              </a:rPr>
              <a:t> </a:t>
            </a:r>
          </a:p>
          <a:p>
            <a:endParaRPr lang="en-US" dirty="0"/>
          </a:p>
        </p:txBody>
      </p:sp>
      <p:sp>
        <p:nvSpPr>
          <p:cNvPr id="2" name="Rectangle 1"/>
          <p:cNvSpPr/>
          <p:nvPr/>
        </p:nvSpPr>
        <p:spPr>
          <a:xfrm>
            <a:off x="5282468" y="3172912"/>
            <a:ext cx="6156684" cy="3067339"/>
          </a:xfrm>
          <a:prstGeom prst="rect">
            <a:avLst/>
          </a:prstGeom>
          <a:solidFill>
            <a:srgbClr val="00B05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1200"/>
              </a:spcBef>
            </a:pP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Nêu</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suy</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nghĩ</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riêng</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rõ</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ràng</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phù</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hợp</a:t>
            </a:r>
            <a:endParaRPr lang="en-US" sz="2600" b="1" dirty="0">
              <a:solidFill>
                <a:schemeClr val="tx1"/>
              </a:solidFill>
              <a:latin typeface="Arial" panose="020B0604020202020204" pitchFamily="34" charset="0"/>
              <a:cs typeface="Arial" panose="020B0604020202020204" pitchFamily="34" charset="0"/>
            </a:endParaRPr>
          </a:p>
          <a:p>
            <a:pPr algn="just">
              <a:lnSpc>
                <a:spcPct val="120000"/>
              </a:lnSpc>
              <a:spcBef>
                <a:spcPts val="1200"/>
              </a:spcBef>
            </a:pP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Gợi</a:t>
            </a:r>
            <a:r>
              <a:rPr lang="en-US" sz="2600" b="1" dirty="0">
                <a:solidFill>
                  <a:schemeClr val="tx1"/>
                </a:solidFill>
                <a:latin typeface="Arial" panose="020B0604020202020204" pitchFamily="34" charset="0"/>
                <a:cs typeface="Arial" panose="020B0604020202020204" pitchFamily="34" charset="0"/>
              </a:rPr>
              <a:t> ý: </a:t>
            </a:r>
            <a:r>
              <a:rPr lang="en-US" sz="2600" b="1" dirty="0" err="1">
                <a:solidFill>
                  <a:schemeClr val="tx1"/>
                </a:solidFill>
                <a:latin typeface="Arial" panose="020B0604020202020204" pitchFamily="34" charset="0"/>
                <a:cs typeface="Arial" panose="020B0604020202020204" pitchFamily="34" charset="0"/>
              </a:rPr>
              <a:t>Lời</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ru</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đong</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đầy</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tình</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yêu</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thương</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của</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mẹ</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Lời</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ru</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tình</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yêu</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của</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mẹ</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sẽ</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tiếp</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thêm</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sức</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mạnh</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cho</a:t>
            </a:r>
            <a:r>
              <a:rPr lang="en-US" sz="2600" b="1" dirty="0">
                <a:solidFill>
                  <a:schemeClr val="tx1"/>
                </a:solidFill>
                <a:latin typeface="Arial" panose="020B0604020202020204" pitchFamily="34" charset="0"/>
                <a:cs typeface="Arial" panose="020B0604020202020204" pitchFamily="34" charset="0"/>
              </a:rPr>
              <a:t> con </a:t>
            </a:r>
            <a:r>
              <a:rPr lang="en-US" sz="2600" b="1" dirty="0" err="1">
                <a:solidFill>
                  <a:schemeClr val="tx1"/>
                </a:solidFill>
                <a:latin typeface="Arial" panose="020B0604020202020204" pitchFamily="34" charset="0"/>
                <a:cs typeface="Arial" panose="020B0604020202020204" pitchFamily="34" charset="0"/>
              </a:rPr>
              <a:t>bước</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vào</a:t>
            </a:r>
            <a:r>
              <a:rPr lang="en-US" sz="2600" b="1" dirty="0">
                <a:solidFill>
                  <a:schemeClr val="tx1"/>
                </a:solidFill>
                <a:latin typeface="Arial" panose="020B0604020202020204" pitchFamily="34" charset="0"/>
                <a:cs typeface="Arial" panose="020B0604020202020204" pitchFamily="34" charset="0"/>
              </a:rPr>
              <a:t> </a:t>
            </a:r>
            <a:r>
              <a:rPr lang="en-US" sz="2600" b="1" dirty="0" err="1">
                <a:solidFill>
                  <a:schemeClr val="tx1"/>
                </a:solidFill>
                <a:latin typeface="Arial" panose="020B0604020202020204" pitchFamily="34" charset="0"/>
                <a:cs typeface="Arial" panose="020B0604020202020204" pitchFamily="34" charset="0"/>
              </a:rPr>
              <a:t>đời</a:t>
            </a:r>
            <a:r>
              <a:rPr lang="en-US" sz="2600" b="1" dirty="0">
                <a:solidFill>
                  <a:schemeClr val="tx1"/>
                </a:solidFill>
                <a:latin typeface="Arial" panose="020B0604020202020204" pitchFamily="34" charset="0"/>
                <a:cs typeface="Arial" panose="020B0604020202020204" pitchFamily="34" charset="0"/>
              </a:rPr>
              <a:t>.</a:t>
            </a:r>
          </a:p>
        </p:txBody>
      </p:sp>
      <p:sp>
        <p:nvSpPr>
          <p:cNvPr id="6" name="Cloud Callout 5"/>
          <p:cNvSpPr/>
          <p:nvPr/>
        </p:nvSpPr>
        <p:spPr>
          <a:xfrm>
            <a:off x="2891644" y="246784"/>
            <a:ext cx="6984776" cy="2088232"/>
          </a:xfrm>
          <a:prstGeom prst="cloudCallou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None/>
            </a:pPr>
            <a:r>
              <a:rPr lang="en-US" sz="2400" b="1" dirty="0">
                <a:latin typeface="Arial" panose="020B0604020202020204" pitchFamily="34" charset="0"/>
                <a:cs typeface="Arial" panose="020B0604020202020204" pitchFamily="34" charset="0"/>
              </a:rPr>
              <a:t>c) Em </a:t>
            </a:r>
            <a:r>
              <a:rPr lang="en-US" sz="2400" b="1" dirty="0" err="1">
                <a:latin typeface="Arial" panose="020B0604020202020204" pitchFamily="34" charset="0"/>
                <a:cs typeface="Arial" panose="020B0604020202020204" pitchFamily="34" charset="0"/>
              </a:rPr>
              <a:t>suy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nghĩ</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gì</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điều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giả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muốn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nói</a:t>
            </a:r>
            <a:r>
              <a:rPr lang="en-US" sz="2400" b="1" dirty="0">
                <a:latin typeface="Arial" panose="020B0604020202020204" pitchFamily="34" charset="0"/>
                <a:cs typeface="Arial" panose="020B0604020202020204" pitchFamily="34" charset="0"/>
              </a:rPr>
              <a:t> qua </a:t>
            </a:r>
            <a:r>
              <a:rPr lang="en-US" sz="2400" b="1" dirty="0" err="1">
                <a:latin typeface="Arial" panose="020B0604020202020204" pitchFamily="34" charset="0"/>
                <a:cs typeface="Arial" panose="020B0604020202020204" pitchFamily="34" charset="0"/>
              </a:rPr>
              <a:t>hai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câu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thơ</a:t>
            </a:r>
            <a:r>
              <a:rPr lang="en-US" sz="2400" b="1" dirty="0">
                <a:latin typeface="Arial" panose="020B0604020202020204" pitchFamily="34" charset="0"/>
                <a:cs typeface="Arial" panose="020B0604020202020204" pitchFamily="34" charset="0"/>
              </a:rPr>
              <a:t>:</a:t>
            </a:r>
          </a:p>
          <a:p>
            <a:pPr marL="0" indent="0" algn="just">
              <a:buNone/>
            </a:pP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Lời</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ru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chắp</a:t>
            </a:r>
            <a:r>
              <a:rPr lang="en-US" sz="2400" b="1" i="1" dirty="0">
                <a:latin typeface="Arial" panose="020B0604020202020204" pitchFamily="34" charset="0"/>
                <a:cs typeface="Arial" panose="020B0604020202020204" pitchFamily="34" charset="0"/>
              </a:rPr>
              <a:t> con </a:t>
            </a:r>
            <a:r>
              <a:rPr lang="en-US" sz="2400" b="1" i="1" dirty="0" err="1">
                <a:latin typeface="Arial" panose="020B0604020202020204" pitchFamily="34" charset="0"/>
                <a:cs typeface="Arial" panose="020B0604020202020204" pitchFamily="34" charset="0"/>
              </a:rPr>
              <a:t>đôi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cánh</a:t>
            </a:r>
            <a:endParaRPr lang="en-US" sz="2400" b="1" dirty="0">
              <a:latin typeface="Arial" panose="020B0604020202020204" pitchFamily="34" charset="0"/>
              <a:cs typeface="Arial" panose="020B0604020202020204" pitchFamily="34" charset="0"/>
            </a:endParaRPr>
          </a:p>
          <a:p>
            <a:pPr marL="0" indent="0" algn="just">
              <a:buNone/>
            </a:pP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Lớn</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rồi</a:t>
            </a:r>
            <a:r>
              <a:rPr lang="en-US" sz="2400" b="1" i="1" dirty="0">
                <a:latin typeface="Arial" panose="020B0604020202020204" pitchFamily="34" charset="0"/>
                <a:cs typeface="Arial" panose="020B0604020202020204" pitchFamily="34" charset="0"/>
              </a:rPr>
              <a:t> con </a:t>
            </a:r>
            <a:r>
              <a:rPr lang="en-US" sz="2400" b="1" i="1" dirty="0" err="1">
                <a:latin typeface="Arial" panose="020B0604020202020204" pitchFamily="34" charset="0"/>
                <a:cs typeface="Arial" panose="020B0604020202020204" pitchFamily="34" charset="0"/>
              </a:rPr>
              <a:t>sẽ</a:t>
            </a:r>
            <a:r>
              <a:rPr lang="en-US" sz="2400" b="1" i="1" dirty="0">
                <a:latin typeface="Arial" panose="020B0604020202020204" pitchFamily="34" charset="0"/>
                <a:cs typeface="Arial" panose="020B0604020202020204" pitchFamily="34" charset="0"/>
              </a:rPr>
              <a:t> bay </a:t>
            </a:r>
            <a:r>
              <a:rPr lang="en-US" sz="2400" b="1" i="1" dirty="0" err="1">
                <a:latin typeface="Arial" panose="020B0604020202020204" pitchFamily="34" charset="0"/>
                <a:cs typeface="Arial" panose="020B0604020202020204" pitchFamily="34" charset="0"/>
              </a:rPr>
              <a:t>xa</a:t>
            </a:r>
            <a:r>
              <a:rPr lang="en-US" sz="2400" b="1" i="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55661"/>
            <a:ext cx="4727848" cy="430184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29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up)">
                                      <p:cBhvr>
                                        <p:cTn id="2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92" name="Group 32"/>
          <p:cNvGrpSpPr>
            <a:grpSpLocks/>
          </p:cNvGrpSpPr>
          <p:nvPr/>
        </p:nvGrpSpPr>
        <p:grpSpPr bwMode="auto">
          <a:xfrm>
            <a:off x="1775520" y="1467271"/>
            <a:ext cx="2730502" cy="665162"/>
            <a:chOff x="1152" y="1275"/>
            <a:chExt cx="1720" cy="419"/>
          </a:xfrm>
        </p:grpSpPr>
        <p:grpSp>
          <p:nvGrpSpPr>
            <p:cNvPr id="40963" name="Group 3"/>
            <p:cNvGrpSpPr>
              <a:grpSpLocks/>
            </p:cNvGrpSpPr>
            <p:nvPr/>
          </p:nvGrpSpPr>
          <p:grpSpPr bwMode="auto">
            <a:xfrm>
              <a:off x="1152" y="1275"/>
              <a:ext cx="480" cy="419"/>
              <a:chOff x="1110" y="2656"/>
              <a:chExt cx="1549" cy="1351"/>
            </a:xfrm>
          </p:grpSpPr>
          <p:sp>
            <p:nvSpPr>
              <p:cNvPr id="40964"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65"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66" name="AutoShape 6"/>
              <p:cNvSpPr>
                <a:spLocks noChangeArrowheads="1"/>
              </p:cNvSpPr>
              <p:nvPr/>
            </p:nvSpPr>
            <p:spPr bwMode="gray">
              <a:xfrm>
                <a:off x="1200"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grpSp>
        <p:sp>
          <p:nvSpPr>
            <p:cNvPr id="40971" name="Line 11"/>
            <p:cNvSpPr>
              <a:spLocks noChangeShapeType="1"/>
            </p:cNvSpPr>
            <p:nvPr/>
          </p:nvSpPr>
          <p:spPr bwMode="auto">
            <a:xfrm flipV="1">
              <a:off x="1536" y="1653"/>
              <a:ext cx="1325" cy="6"/>
            </a:xfrm>
            <a:prstGeom prst="line">
              <a:avLst/>
            </a:prstGeom>
            <a:noFill/>
            <a:ln w="25400">
              <a:solidFill>
                <a:schemeClr val="bg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2" name="Text Box 12"/>
            <p:cNvSpPr txBox="1">
              <a:spLocks noChangeArrowheads="1"/>
            </p:cNvSpPr>
            <p:nvPr/>
          </p:nvSpPr>
          <p:spPr bwMode="auto">
            <a:xfrm>
              <a:off x="1728" y="1323"/>
              <a:ext cx="114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800" b="1" dirty="0" err="1" smtClean="0"/>
                <a:t>Khởi</a:t>
              </a:r>
              <a:r>
                <a:rPr lang="en-US" altLang="x-none" sz="2800" b="1" dirty="0" smtClean="0"/>
                <a:t> </a:t>
              </a:r>
              <a:r>
                <a:rPr lang="en-US" altLang="x-none" sz="2800" b="1" dirty="0" err="1" smtClean="0"/>
                <a:t>ngữ</a:t>
              </a:r>
              <a:endParaRPr lang="en-US" altLang="x-none" sz="2800" b="1" dirty="0"/>
            </a:p>
          </p:txBody>
        </p:sp>
        <p:sp>
          <p:nvSpPr>
            <p:cNvPr id="40973" name="Text Box 13"/>
            <p:cNvSpPr txBox="1">
              <a:spLocks noChangeArrowheads="1"/>
            </p:cNvSpPr>
            <p:nvPr/>
          </p:nvSpPr>
          <p:spPr bwMode="gray">
            <a:xfrm>
              <a:off x="1259" y="1337"/>
              <a:ext cx="2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2400" b="1" dirty="0">
                  <a:solidFill>
                    <a:schemeClr val="bg1"/>
                  </a:solidFill>
                  <a:effectLst>
                    <a:outerShdw blurRad="38100" dist="38100" dir="2700000" algn="tl">
                      <a:srgbClr val="000000">
                        <a:alpha val="43137"/>
                      </a:srgbClr>
                    </a:outerShdw>
                  </a:effectLst>
                </a:rPr>
                <a:t>A</a:t>
              </a:r>
            </a:p>
          </p:txBody>
        </p:sp>
      </p:grpSp>
      <p:grpSp>
        <p:nvGrpSpPr>
          <p:cNvPr id="40993" name="Group 33"/>
          <p:cNvGrpSpPr>
            <a:grpSpLocks/>
          </p:cNvGrpSpPr>
          <p:nvPr/>
        </p:nvGrpSpPr>
        <p:grpSpPr bwMode="auto">
          <a:xfrm>
            <a:off x="1775520" y="3028108"/>
            <a:ext cx="5154618" cy="665162"/>
            <a:chOff x="1152" y="1851"/>
            <a:chExt cx="3247" cy="419"/>
          </a:xfrm>
        </p:grpSpPr>
        <p:grpSp>
          <p:nvGrpSpPr>
            <p:cNvPr id="40967" name="Group 7"/>
            <p:cNvGrpSpPr>
              <a:grpSpLocks/>
            </p:cNvGrpSpPr>
            <p:nvPr/>
          </p:nvGrpSpPr>
          <p:grpSpPr bwMode="auto">
            <a:xfrm>
              <a:off x="1152" y="1851"/>
              <a:ext cx="480" cy="419"/>
              <a:chOff x="3174" y="2656"/>
              <a:chExt cx="1549" cy="1351"/>
            </a:xfrm>
          </p:grpSpPr>
          <p:sp>
            <p:nvSpPr>
              <p:cNvPr id="40968"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69"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0" name="AutoShape 10"/>
              <p:cNvSpPr>
                <a:spLocks noChangeArrowheads="1"/>
              </p:cNvSpPr>
              <p:nvPr/>
            </p:nvSpPr>
            <p:spPr bwMode="gray">
              <a:xfrm>
                <a:off x="3264" y="2736"/>
                <a:ext cx="1350" cy="1168"/>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grpSp>
        <p:sp>
          <p:nvSpPr>
            <p:cNvPr id="40974" name="Line 14"/>
            <p:cNvSpPr>
              <a:spLocks noChangeShapeType="1"/>
            </p:cNvSpPr>
            <p:nvPr/>
          </p:nvSpPr>
          <p:spPr bwMode="auto">
            <a:xfrm flipV="1">
              <a:off x="1536" y="2224"/>
              <a:ext cx="2813" cy="11"/>
            </a:xfrm>
            <a:prstGeom prst="line">
              <a:avLst/>
            </a:prstGeom>
            <a:noFill/>
            <a:ln w="25400">
              <a:solidFill>
                <a:schemeClr val="bg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effectLst>
                  <a:outerShdw blurRad="38100" dist="38100" dir="2700000" algn="tl">
                    <a:srgbClr val="000000">
                      <a:alpha val="43137"/>
                    </a:srgbClr>
                  </a:outerShdw>
                </a:effectLst>
              </a:endParaRPr>
            </a:p>
          </p:txBody>
        </p:sp>
        <p:sp>
          <p:nvSpPr>
            <p:cNvPr id="40975" name="Text Box 15"/>
            <p:cNvSpPr txBox="1">
              <a:spLocks noChangeArrowheads="1"/>
            </p:cNvSpPr>
            <p:nvPr/>
          </p:nvSpPr>
          <p:spPr bwMode="auto">
            <a:xfrm>
              <a:off x="1728" y="1877"/>
              <a:ext cx="267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800" b="1" dirty="0" err="1" smtClean="0"/>
                <a:t>Các</a:t>
              </a:r>
              <a:r>
                <a:rPr lang="en-US" altLang="x-none" sz="2800" b="1" dirty="0" smtClean="0"/>
                <a:t> </a:t>
              </a:r>
              <a:r>
                <a:rPr lang="en-US" altLang="x-none" sz="2800" b="1" dirty="0" err="1" smtClean="0"/>
                <a:t>thành</a:t>
              </a:r>
              <a:r>
                <a:rPr lang="en-US" altLang="x-none" sz="2800" b="1" dirty="0" smtClean="0"/>
                <a:t> phần </a:t>
              </a:r>
              <a:r>
                <a:rPr lang="en-US" altLang="x-none" sz="2800" b="1" dirty="0" err="1" smtClean="0"/>
                <a:t>biệt</a:t>
              </a:r>
              <a:r>
                <a:rPr lang="en-US" altLang="x-none" sz="2800" b="1" dirty="0" smtClean="0"/>
                <a:t> </a:t>
              </a:r>
              <a:r>
                <a:rPr lang="en-US" altLang="x-none" sz="2800" b="1" dirty="0" err="1" smtClean="0"/>
                <a:t>lập</a:t>
              </a:r>
              <a:endParaRPr lang="en-US" altLang="x-none" sz="2800" b="1" dirty="0"/>
            </a:p>
          </p:txBody>
        </p:sp>
        <p:sp>
          <p:nvSpPr>
            <p:cNvPr id="40976" name="Text Box 16"/>
            <p:cNvSpPr txBox="1">
              <a:spLocks noChangeArrowheads="1"/>
            </p:cNvSpPr>
            <p:nvPr/>
          </p:nvSpPr>
          <p:spPr bwMode="gray">
            <a:xfrm>
              <a:off x="1259" y="1913"/>
              <a:ext cx="2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2400" b="1" dirty="0">
                  <a:solidFill>
                    <a:schemeClr val="bg1"/>
                  </a:solidFill>
                  <a:effectLst>
                    <a:outerShdw blurRad="38100" dist="38100" dir="2700000" algn="tl">
                      <a:srgbClr val="000000">
                        <a:alpha val="43137"/>
                      </a:srgbClr>
                    </a:outerShdw>
                  </a:effectLst>
                </a:rPr>
                <a:t>B</a:t>
              </a:r>
            </a:p>
          </p:txBody>
        </p:sp>
      </p:grpSp>
      <p:grpSp>
        <p:nvGrpSpPr>
          <p:cNvPr id="40994" name="Group 34"/>
          <p:cNvGrpSpPr>
            <a:grpSpLocks/>
          </p:cNvGrpSpPr>
          <p:nvPr/>
        </p:nvGrpSpPr>
        <p:grpSpPr bwMode="auto">
          <a:xfrm>
            <a:off x="1775520" y="5003287"/>
            <a:ext cx="2298700" cy="665162"/>
            <a:chOff x="1152" y="2413"/>
            <a:chExt cx="1448" cy="419"/>
          </a:xfrm>
        </p:grpSpPr>
        <p:grpSp>
          <p:nvGrpSpPr>
            <p:cNvPr id="40977" name="Group 17"/>
            <p:cNvGrpSpPr>
              <a:grpSpLocks/>
            </p:cNvGrpSpPr>
            <p:nvPr/>
          </p:nvGrpSpPr>
          <p:grpSpPr bwMode="auto">
            <a:xfrm>
              <a:off x="1152" y="2413"/>
              <a:ext cx="480" cy="419"/>
              <a:chOff x="1110" y="2656"/>
              <a:chExt cx="1549" cy="1351"/>
            </a:xfrm>
          </p:grpSpPr>
          <p:sp>
            <p:nvSpPr>
              <p:cNvPr id="40978"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79" name="AutoShape 1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0" name="AutoShape 20"/>
              <p:cNvSpPr>
                <a:spLocks noChangeArrowheads="1"/>
              </p:cNvSpPr>
              <p:nvPr/>
            </p:nvSpPr>
            <p:spPr bwMode="gray">
              <a:xfrm>
                <a:off x="1200" y="2736"/>
                <a:ext cx="1350" cy="1168"/>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0985" name="Line 25"/>
            <p:cNvSpPr>
              <a:spLocks noChangeShapeType="1"/>
            </p:cNvSpPr>
            <p:nvPr/>
          </p:nvSpPr>
          <p:spPr bwMode="auto">
            <a:xfrm>
              <a:off x="1536" y="2797"/>
              <a:ext cx="1064" cy="1"/>
            </a:xfrm>
            <a:prstGeom prst="line">
              <a:avLst/>
            </a:prstGeom>
            <a:noFill/>
            <a:ln w="25400">
              <a:solidFill>
                <a:schemeClr val="bg1"/>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986" name="Text Box 26"/>
            <p:cNvSpPr txBox="1">
              <a:spLocks noChangeArrowheads="1"/>
            </p:cNvSpPr>
            <p:nvPr/>
          </p:nvSpPr>
          <p:spPr bwMode="auto">
            <a:xfrm>
              <a:off x="1728" y="2450"/>
              <a:ext cx="87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altLang="x-none" sz="2800" b="1" dirty="0" smtClean="0"/>
                <a:t>Bài </a:t>
              </a:r>
              <a:r>
                <a:rPr lang="en-US" altLang="x-none" sz="2800" b="1" dirty="0" err="1" smtClean="0"/>
                <a:t>tập</a:t>
              </a:r>
              <a:endParaRPr lang="en-US" altLang="x-none" sz="2800" b="1" i="1" dirty="0"/>
            </a:p>
          </p:txBody>
        </p:sp>
        <p:sp>
          <p:nvSpPr>
            <p:cNvPr id="40987" name="Text Box 27"/>
            <p:cNvSpPr txBox="1">
              <a:spLocks noChangeArrowheads="1"/>
            </p:cNvSpPr>
            <p:nvPr/>
          </p:nvSpPr>
          <p:spPr bwMode="gray">
            <a:xfrm>
              <a:off x="1259" y="2475"/>
              <a:ext cx="25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altLang="x-none" sz="2400" b="1" dirty="0">
                  <a:solidFill>
                    <a:schemeClr val="bg1"/>
                  </a:solidFill>
                </a:rPr>
                <a:t>C</a:t>
              </a:r>
            </a:p>
          </p:txBody>
        </p:sp>
      </p:grpSp>
      <p:sp>
        <p:nvSpPr>
          <p:cNvPr id="3" name="Title 2"/>
          <p:cNvSpPr>
            <a:spLocks noGrp="1"/>
          </p:cNvSpPr>
          <p:nvPr>
            <p:ph type="title"/>
          </p:nvPr>
        </p:nvSpPr>
        <p:spPr>
          <a:xfrm>
            <a:off x="640532" y="188640"/>
            <a:ext cx="10515600" cy="1325563"/>
          </a:xfrm>
        </p:spPr>
        <p:txBody>
          <a:bodyPr>
            <a:normAutofit/>
          </a:bodyPr>
          <a:lstStyle/>
          <a:p>
            <a:pPr algn="ctr"/>
            <a:r>
              <a:rPr lang="en-US" sz="35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Tiếng</a:t>
            </a:r>
            <a:r>
              <a:rPr lang="en-US" sz="35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500" b="1" dirty="0" err="1"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Việt</a:t>
            </a:r>
            <a:endParaRPr lang="en-US" sz="35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143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40992"/>
                                        </p:tgtEl>
                                        <p:attrNameLst>
                                          <p:attrName>style.visibility</p:attrName>
                                        </p:attrNameLst>
                                      </p:cBhvr>
                                      <p:to>
                                        <p:strVal val="visible"/>
                                      </p:to>
                                    </p:set>
                                    <p:animEffect transition="in" filter="fade">
                                      <p:cBhvr>
                                        <p:cTn id="11" dur="1000"/>
                                        <p:tgtEl>
                                          <p:spTgt spid="40992"/>
                                        </p:tgtEl>
                                      </p:cBhvr>
                                    </p:animEffect>
                                    <p:anim calcmode="lin" valueType="num">
                                      <p:cBhvr>
                                        <p:cTn id="12" dur="1000" fill="hold"/>
                                        <p:tgtEl>
                                          <p:spTgt spid="40992"/>
                                        </p:tgtEl>
                                        <p:attrNameLst>
                                          <p:attrName>ppt_x</p:attrName>
                                        </p:attrNameLst>
                                      </p:cBhvr>
                                      <p:tavLst>
                                        <p:tav tm="0">
                                          <p:val>
                                            <p:strVal val="#ppt_x"/>
                                          </p:val>
                                        </p:tav>
                                        <p:tav tm="100000">
                                          <p:val>
                                            <p:strVal val="#ppt_x"/>
                                          </p:val>
                                        </p:tav>
                                      </p:tavLst>
                                    </p:anim>
                                    <p:anim calcmode="lin" valueType="num">
                                      <p:cBhvr>
                                        <p:cTn id="13" dur="1000" fill="hold"/>
                                        <p:tgtEl>
                                          <p:spTgt spid="40992"/>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40993"/>
                                        </p:tgtEl>
                                        <p:attrNameLst>
                                          <p:attrName>style.visibility</p:attrName>
                                        </p:attrNameLst>
                                      </p:cBhvr>
                                      <p:to>
                                        <p:strVal val="visible"/>
                                      </p:to>
                                    </p:set>
                                    <p:animEffect transition="in" filter="fade">
                                      <p:cBhvr>
                                        <p:cTn id="17" dur="1000"/>
                                        <p:tgtEl>
                                          <p:spTgt spid="40993"/>
                                        </p:tgtEl>
                                      </p:cBhvr>
                                    </p:animEffect>
                                    <p:anim calcmode="lin" valueType="num">
                                      <p:cBhvr>
                                        <p:cTn id="18" dur="1000" fill="hold"/>
                                        <p:tgtEl>
                                          <p:spTgt spid="40993"/>
                                        </p:tgtEl>
                                        <p:attrNameLst>
                                          <p:attrName>ppt_x</p:attrName>
                                        </p:attrNameLst>
                                      </p:cBhvr>
                                      <p:tavLst>
                                        <p:tav tm="0">
                                          <p:val>
                                            <p:strVal val="#ppt_x"/>
                                          </p:val>
                                        </p:tav>
                                        <p:tav tm="100000">
                                          <p:val>
                                            <p:strVal val="#ppt_x"/>
                                          </p:val>
                                        </p:tav>
                                      </p:tavLst>
                                    </p:anim>
                                    <p:anim calcmode="lin" valueType="num">
                                      <p:cBhvr>
                                        <p:cTn id="19" dur="1000" fill="hold"/>
                                        <p:tgtEl>
                                          <p:spTgt spid="4099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40994"/>
                                        </p:tgtEl>
                                        <p:attrNameLst>
                                          <p:attrName>style.visibility</p:attrName>
                                        </p:attrNameLst>
                                      </p:cBhvr>
                                      <p:to>
                                        <p:strVal val="visible"/>
                                      </p:to>
                                    </p:set>
                                    <p:animEffect transition="in" filter="fade">
                                      <p:cBhvr>
                                        <p:cTn id="23" dur="1000"/>
                                        <p:tgtEl>
                                          <p:spTgt spid="40994"/>
                                        </p:tgtEl>
                                      </p:cBhvr>
                                    </p:animEffect>
                                    <p:anim calcmode="lin" valueType="num">
                                      <p:cBhvr>
                                        <p:cTn id="24" dur="1000" fill="hold"/>
                                        <p:tgtEl>
                                          <p:spTgt spid="40994"/>
                                        </p:tgtEl>
                                        <p:attrNameLst>
                                          <p:attrName>ppt_x</p:attrName>
                                        </p:attrNameLst>
                                      </p:cBhvr>
                                      <p:tavLst>
                                        <p:tav tm="0">
                                          <p:val>
                                            <p:strVal val="#ppt_x"/>
                                          </p:val>
                                        </p:tav>
                                        <p:tav tm="100000">
                                          <p:val>
                                            <p:strVal val="#ppt_x"/>
                                          </p:val>
                                        </p:tav>
                                      </p:tavLst>
                                    </p:anim>
                                    <p:anim calcmode="lin" valueType="num">
                                      <p:cBhvr>
                                        <p:cTn id="25" dur="1000" fill="hold"/>
                                        <p:tgtEl>
                                          <p:spTgt spid="409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en-US" altLang="x-none" smtClean="0"/>
              <a:t>www.themegallery.com</a:t>
            </a:r>
            <a:endParaRPr lang="en-US" altLang="x-none"/>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295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2419248" y="1340768"/>
            <a:ext cx="9293376" cy="6294031"/>
          </a:xfrm>
          <a:prstGeom prst="rect">
            <a:avLst/>
          </a:prstGeom>
        </p:spPr>
        <p:txBody>
          <a:bodyPr wrap="square">
            <a:spAutoFit/>
          </a:bodyPr>
          <a:lstStyle/>
          <a:p>
            <a:pPr algn="just"/>
            <a:r>
              <a:rPr lang="en-US" sz="2600" b="1" dirty="0" smtClean="0"/>
              <a:t> 1. </a:t>
            </a:r>
            <a:r>
              <a:rPr lang="en-US" sz="2600" b="1" dirty="0" err="1" smtClean="0"/>
              <a:t>Phân</a:t>
            </a:r>
            <a:r>
              <a:rPr lang="en-US" sz="2600" b="1" dirty="0" smtClean="0"/>
              <a:t> </a:t>
            </a:r>
            <a:r>
              <a:rPr lang="en-US" sz="2600" b="1" dirty="0" err="1"/>
              <a:t>biệt</a:t>
            </a:r>
            <a:r>
              <a:rPr lang="en-US" sz="2600" b="1" dirty="0"/>
              <a:t> </a:t>
            </a:r>
            <a:r>
              <a:rPr lang="en-US" sz="2600" b="1" dirty="0" err="1"/>
              <a:t>các</a:t>
            </a:r>
            <a:r>
              <a:rPr lang="en-US" sz="2600" b="1" dirty="0"/>
              <a:t> </a:t>
            </a:r>
            <a:r>
              <a:rPr lang="en-US" sz="2600" b="1" dirty="0" err="1"/>
              <a:t>từ</a:t>
            </a:r>
            <a:r>
              <a:rPr lang="en-US" sz="2600" b="1" dirty="0"/>
              <a:t> </a:t>
            </a:r>
            <a:r>
              <a:rPr lang="en-US" sz="2600" b="1" dirty="0" err="1"/>
              <a:t>được</a:t>
            </a:r>
            <a:r>
              <a:rPr lang="en-US" sz="2600" b="1" dirty="0"/>
              <a:t> </a:t>
            </a:r>
            <a:r>
              <a:rPr lang="en-US" sz="2600" b="1" dirty="0" err="1" smtClean="0"/>
              <a:t>gạch</a:t>
            </a:r>
            <a:r>
              <a:rPr lang="en-US" sz="2600" b="1" dirty="0" smtClean="0"/>
              <a:t> </a:t>
            </a:r>
            <a:r>
              <a:rPr lang="en-US" sz="2600" b="1" dirty="0" err="1" smtClean="0"/>
              <a:t>chân</a:t>
            </a:r>
            <a:r>
              <a:rPr lang="en-US" sz="2600" b="1" dirty="0" smtClean="0"/>
              <a:t> </a:t>
            </a:r>
            <a:r>
              <a:rPr lang="en-US" sz="2600" b="1" dirty="0" err="1" smtClean="0"/>
              <a:t>với</a:t>
            </a:r>
            <a:r>
              <a:rPr lang="en-US" sz="2600" b="1" dirty="0" smtClean="0"/>
              <a:t> </a:t>
            </a:r>
            <a:r>
              <a:rPr lang="en-US" sz="2600" b="1" dirty="0" err="1"/>
              <a:t>chủ</a:t>
            </a:r>
            <a:r>
              <a:rPr lang="en-US" sz="2600" b="1" dirty="0"/>
              <a:t> </a:t>
            </a:r>
            <a:r>
              <a:rPr lang="en-US" sz="2600" b="1" dirty="0" err="1"/>
              <a:t>ngữ</a:t>
            </a:r>
            <a:r>
              <a:rPr lang="en-US" sz="2600" b="1" dirty="0"/>
              <a:t> </a:t>
            </a:r>
            <a:r>
              <a:rPr lang="en-US" sz="2600" b="1" dirty="0" err="1"/>
              <a:t>về</a:t>
            </a:r>
            <a:r>
              <a:rPr lang="en-US" sz="2600" b="1" dirty="0"/>
              <a:t> </a:t>
            </a:r>
            <a:r>
              <a:rPr lang="en-US" sz="2600" b="1" dirty="0" err="1"/>
              <a:t>vị</a:t>
            </a:r>
            <a:r>
              <a:rPr lang="en-US" sz="2600" b="1" dirty="0"/>
              <a:t> </a:t>
            </a:r>
            <a:r>
              <a:rPr lang="en-US" sz="2600" b="1" dirty="0" err="1"/>
              <a:t>trí</a:t>
            </a:r>
            <a:r>
              <a:rPr lang="en-US" sz="2600" b="1" dirty="0"/>
              <a:t> </a:t>
            </a:r>
            <a:r>
              <a:rPr lang="en-US" sz="2600" b="1" dirty="0" err="1"/>
              <a:t>trong</a:t>
            </a:r>
            <a:r>
              <a:rPr lang="en-US" sz="2600" b="1" dirty="0"/>
              <a:t> </a:t>
            </a:r>
            <a:r>
              <a:rPr lang="en-US" sz="2600" b="1" dirty="0" err="1"/>
              <a:t>câu</a:t>
            </a:r>
            <a:r>
              <a:rPr lang="en-US" sz="2600" b="1" dirty="0"/>
              <a:t> </a:t>
            </a:r>
            <a:r>
              <a:rPr lang="en-US" sz="2600" b="1" dirty="0" err="1"/>
              <a:t>và</a:t>
            </a:r>
            <a:r>
              <a:rPr lang="en-US" sz="2600" b="1" dirty="0"/>
              <a:t> </a:t>
            </a:r>
            <a:r>
              <a:rPr lang="en-US" sz="2600" b="1" dirty="0" err="1"/>
              <a:t>về</a:t>
            </a:r>
            <a:r>
              <a:rPr lang="en-US" sz="2600" b="1" dirty="0"/>
              <a:t> </a:t>
            </a:r>
            <a:r>
              <a:rPr lang="en-US" sz="2600" b="1" dirty="0" err="1"/>
              <a:t>quan</a:t>
            </a:r>
            <a:r>
              <a:rPr lang="en-US" sz="2600" b="1" dirty="0"/>
              <a:t> </a:t>
            </a:r>
            <a:r>
              <a:rPr lang="en-US" sz="2600" b="1" dirty="0" err="1"/>
              <a:t>hệ</a:t>
            </a:r>
            <a:r>
              <a:rPr lang="en-US" sz="2600" b="1" dirty="0"/>
              <a:t> </a:t>
            </a:r>
            <a:r>
              <a:rPr lang="en-US" sz="2600" b="1" dirty="0" err="1"/>
              <a:t>với</a:t>
            </a:r>
            <a:r>
              <a:rPr lang="en-US" sz="2600" b="1" dirty="0"/>
              <a:t> </a:t>
            </a:r>
            <a:r>
              <a:rPr lang="en-US" sz="2600" b="1" dirty="0" err="1"/>
              <a:t>vị</a:t>
            </a:r>
            <a:r>
              <a:rPr lang="en-US" sz="2600" b="1" dirty="0"/>
              <a:t> </a:t>
            </a:r>
            <a:r>
              <a:rPr lang="en-US" sz="2600" b="1" dirty="0" err="1" smtClean="0"/>
              <a:t>ngữ</a:t>
            </a:r>
            <a:r>
              <a:rPr lang="en-US" sz="2600" b="1" dirty="0" smtClean="0"/>
              <a:t>. </a:t>
            </a:r>
          </a:p>
          <a:p>
            <a:pPr>
              <a:lnSpc>
                <a:spcPct val="150000"/>
              </a:lnSpc>
            </a:pPr>
            <a:r>
              <a:rPr lang="en-US" sz="2600" b="1" dirty="0" smtClean="0"/>
              <a:t>a) </a:t>
            </a:r>
            <a:r>
              <a:rPr lang="en-US" sz="2600" b="1" i="1" dirty="0" err="1" smtClean="0"/>
              <a:t>Nghe</a:t>
            </a:r>
            <a:r>
              <a:rPr lang="en-US" sz="2600" b="1" i="1" dirty="0" smtClean="0"/>
              <a:t> </a:t>
            </a:r>
            <a:r>
              <a:rPr lang="en-US" sz="2600" b="1" i="1" dirty="0" err="1"/>
              <a:t>gọi</a:t>
            </a:r>
            <a:r>
              <a:rPr lang="en-US" sz="2600" b="1" i="1" dirty="0"/>
              <a:t>, con </a:t>
            </a:r>
            <a:r>
              <a:rPr lang="en-US" sz="2600" b="1" i="1" dirty="0" err="1"/>
              <a:t>bé</a:t>
            </a:r>
            <a:r>
              <a:rPr lang="en-US" sz="2600" b="1" i="1" dirty="0"/>
              <a:t> </a:t>
            </a:r>
            <a:r>
              <a:rPr lang="en-US" sz="2600" b="1" i="1" dirty="0" err="1"/>
              <a:t>giật</a:t>
            </a:r>
            <a:r>
              <a:rPr lang="en-US" sz="2600" b="1" i="1" dirty="0"/>
              <a:t> </a:t>
            </a:r>
            <a:r>
              <a:rPr lang="en-US" sz="2600" b="1" i="1" dirty="0" err="1"/>
              <a:t>mình</a:t>
            </a:r>
            <a:r>
              <a:rPr lang="en-US" sz="2600" b="1" i="1" dirty="0"/>
              <a:t>, </a:t>
            </a:r>
            <a:r>
              <a:rPr lang="en-US" sz="2600" b="1" i="1" dirty="0" err="1"/>
              <a:t>tròn</a:t>
            </a:r>
            <a:r>
              <a:rPr lang="en-US" sz="2600" b="1" i="1" dirty="0"/>
              <a:t> </a:t>
            </a:r>
            <a:r>
              <a:rPr lang="en-US" sz="2600" b="1" i="1" dirty="0" err="1"/>
              <a:t>mắt</a:t>
            </a:r>
            <a:r>
              <a:rPr lang="en-US" sz="2600" b="1" i="1" dirty="0"/>
              <a:t> </a:t>
            </a:r>
            <a:r>
              <a:rPr lang="en-US" sz="2600" b="1" i="1" dirty="0" err="1"/>
              <a:t>nhìn</a:t>
            </a:r>
            <a:r>
              <a:rPr lang="en-US" sz="2600" b="1" i="1" dirty="0"/>
              <a:t>. </a:t>
            </a:r>
            <a:r>
              <a:rPr lang="en-US" sz="2600" b="1" i="1" dirty="0" err="1"/>
              <a:t>Nó</a:t>
            </a:r>
            <a:r>
              <a:rPr lang="en-US" sz="2600" b="1" i="1" dirty="0"/>
              <a:t> </a:t>
            </a:r>
            <a:r>
              <a:rPr lang="en-US" sz="2600" b="1" i="1" dirty="0" err="1"/>
              <a:t>ngơ</a:t>
            </a:r>
            <a:r>
              <a:rPr lang="en-US" sz="2600" b="1" i="1" dirty="0"/>
              <a:t> </a:t>
            </a:r>
            <a:r>
              <a:rPr lang="en-US" sz="2600" b="1" i="1" dirty="0" err="1"/>
              <a:t>ngác</a:t>
            </a:r>
            <a:r>
              <a:rPr lang="en-US" sz="2600" b="1" i="1" dirty="0"/>
              <a:t>, </a:t>
            </a:r>
            <a:r>
              <a:rPr lang="en-US" sz="2600" b="1" i="1" dirty="0" err="1"/>
              <a:t>lạ</a:t>
            </a:r>
            <a:r>
              <a:rPr lang="en-US" sz="2600" b="1" i="1" dirty="0"/>
              <a:t> </a:t>
            </a:r>
            <a:r>
              <a:rPr lang="en-US" sz="2600" b="1" i="1" dirty="0" err="1"/>
              <a:t>lùng</a:t>
            </a:r>
            <a:r>
              <a:rPr lang="en-US" sz="2600" b="1" i="1" dirty="0"/>
              <a:t>. </a:t>
            </a:r>
            <a:r>
              <a:rPr lang="en-US" sz="2600" b="1" i="1" dirty="0" err="1"/>
              <a:t>Còn</a:t>
            </a:r>
            <a:r>
              <a:rPr lang="en-US" sz="2600" b="1" i="1" dirty="0"/>
              <a:t> </a:t>
            </a:r>
            <a:r>
              <a:rPr lang="en-US" sz="2600" b="1" i="1" u="sng" dirty="0" err="1">
                <a:solidFill>
                  <a:srgbClr val="FFFF00"/>
                </a:solidFill>
              </a:rPr>
              <a:t>anh</a:t>
            </a:r>
            <a:r>
              <a:rPr lang="en-US" sz="2600" b="1" i="1" dirty="0"/>
              <a:t>, </a:t>
            </a:r>
            <a:r>
              <a:rPr lang="en-US" sz="2600" b="1" i="1" dirty="0" err="1"/>
              <a:t>anh</a:t>
            </a:r>
            <a:r>
              <a:rPr lang="en-US" sz="2600" b="1" i="1" dirty="0"/>
              <a:t> </a:t>
            </a:r>
            <a:r>
              <a:rPr lang="en-US" sz="2600" b="1" i="1" dirty="0" smtClean="0"/>
              <a:t>// </a:t>
            </a:r>
            <a:r>
              <a:rPr lang="en-US" sz="2600" b="1" i="1" dirty="0" err="1" smtClean="0"/>
              <a:t>không</a:t>
            </a:r>
            <a:r>
              <a:rPr lang="en-US" sz="2600" b="1" i="1" dirty="0" smtClean="0"/>
              <a:t> </a:t>
            </a:r>
            <a:r>
              <a:rPr lang="en-US" sz="2600" b="1" i="1" dirty="0" err="1"/>
              <a:t>ghìm</a:t>
            </a:r>
            <a:r>
              <a:rPr lang="en-US" sz="2600" b="1" i="1" dirty="0"/>
              <a:t> </a:t>
            </a:r>
            <a:r>
              <a:rPr lang="en-US" sz="2600" b="1" i="1" dirty="0" err="1"/>
              <a:t>nổi</a:t>
            </a:r>
            <a:r>
              <a:rPr lang="en-US" sz="2600" b="1" i="1" dirty="0"/>
              <a:t> </a:t>
            </a:r>
            <a:r>
              <a:rPr lang="en-US" sz="2600" b="1" i="1" dirty="0" err="1"/>
              <a:t>xúc</a:t>
            </a:r>
            <a:r>
              <a:rPr lang="en-US" sz="2600" b="1" i="1" dirty="0"/>
              <a:t> </a:t>
            </a:r>
            <a:r>
              <a:rPr lang="en-US" sz="2600" b="1" i="1" dirty="0" err="1"/>
              <a:t>động</a:t>
            </a:r>
            <a:r>
              <a:rPr lang="en-US" sz="2600" b="1" i="1" dirty="0" smtClean="0"/>
              <a:t>.</a:t>
            </a:r>
          </a:p>
          <a:p>
            <a:pPr>
              <a:lnSpc>
                <a:spcPct val="150000"/>
              </a:lnSpc>
            </a:pPr>
            <a:r>
              <a:rPr lang="en-US" sz="2600" b="1" i="1" dirty="0" smtClean="0"/>
              <a:t>                                                  </a:t>
            </a:r>
          </a:p>
          <a:p>
            <a:pPr>
              <a:lnSpc>
                <a:spcPct val="150000"/>
              </a:lnSpc>
            </a:pPr>
            <a:r>
              <a:rPr lang="en-US" sz="2600" b="1" dirty="0"/>
              <a:t>b) </a:t>
            </a:r>
            <a:r>
              <a:rPr lang="en-US" sz="2600" b="1" i="1" u="sng" dirty="0" err="1">
                <a:solidFill>
                  <a:srgbClr val="FFFF00"/>
                </a:solidFill>
              </a:rPr>
              <a:t>Giàu</a:t>
            </a:r>
            <a:r>
              <a:rPr lang="en-US" sz="2600" b="1" i="1" dirty="0"/>
              <a:t>, </a:t>
            </a:r>
            <a:r>
              <a:rPr lang="en-US" sz="2600" b="1" i="1" dirty="0" err="1"/>
              <a:t>tôi</a:t>
            </a:r>
            <a:r>
              <a:rPr lang="en-US" sz="2600" b="1" i="1" dirty="0"/>
              <a:t> // </a:t>
            </a:r>
            <a:r>
              <a:rPr lang="en-US" sz="2600" b="1" i="1" dirty="0" err="1"/>
              <a:t>cũng</a:t>
            </a:r>
            <a:r>
              <a:rPr lang="en-US" sz="2600" b="1" i="1" dirty="0"/>
              <a:t> </a:t>
            </a:r>
            <a:r>
              <a:rPr lang="en-US" sz="2600" b="1" i="1" dirty="0" err="1"/>
              <a:t>giàu</a:t>
            </a:r>
            <a:r>
              <a:rPr lang="en-US" sz="2600" b="1" i="1" dirty="0"/>
              <a:t> </a:t>
            </a:r>
            <a:r>
              <a:rPr lang="en-US" sz="2600" b="1" i="1" dirty="0" err="1"/>
              <a:t>rồi</a:t>
            </a:r>
            <a:r>
              <a:rPr lang="en-US" sz="2600" b="1" i="1" dirty="0" smtClean="0"/>
              <a:t>.</a:t>
            </a:r>
          </a:p>
          <a:p>
            <a:pPr>
              <a:lnSpc>
                <a:spcPct val="150000"/>
              </a:lnSpc>
            </a:pPr>
            <a:endParaRPr lang="en-US" sz="2600" b="1" i="1" dirty="0" smtClean="0"/>
          </a:p>
          <a:p>
            <a:r>
              <a:rPr lang="en-US" sz="2600" b="1" dirty="0"/>
              <a:t>c) </a:t>
            </a:r>
            <a:r>
              <a:rPr lang="en-US" sz="2600" b="1" i="1" dirty="0" err="1"/>
              <a:t>Về</a:t>
            </a:r>
            <a:r>
              <a:rPr lang="en-US" sz="2600" b="1" i="1" dirty="0"/>
              <a:t> </a:t>
            </a:r>
            <a:r>
              <a:rPr lang="en-US" sz="2600" b="1" i="1" u="sng" dirty="0" err="1">
                <a:solidFill>
                  <a:srgbClr val="FFFF00"/>
                </a:solidFill>
              </a:rPr>
              <a:t>các</a:t>
            </a:r>
            <a:r>
              <a:rPr lang="en-US" sz="2600" b="1" i="1" u="sng" dirty="0">
                <a:solidFill>
                  <a:srgbClr val="FFFF00"/>
                </a:solidFill>
              </a:rPr>
              <a:t> </a:t>
            </a:r>
            <a:r>
              <a:rPr lang="en-US" sz="2600" b="1" i="1" u="sng" dirty="0" err="1">
                <a:solidFill>
                  <a:srgbClr val="FFFF00"/>
                </a:solidFill>
              </a:rPr>
              <a:t>thể</a:t>
            </a:r>
            <a:r>
              <a:rPr lang="en-US" sz="2600" b="1" i="1" u="sng" dirty="0">
                <a:solidFill>
                  <a:srgbClr val="FFFF00"/>
                </a:solidFill>
              </a:rPr>
              <a:t> </a:t>
            </a:r>
            <a:r>
              <a:rPr lang="en-US" sz="2600" b="1" i="1" u="sng" dirty="0" err="1">
                <a:solidFill>
                  <a:srgbClr val="FFFF00"/>
                </a:solidFill>
              </a:rPr>
              <a:t>văn</a:t>
            </a:r>
            <a:r>
              <a:rPr lang="en-US" sz="2600" b="1" i="1" u="sng" dirty="0">
                <a:solidFill>
                  <a:srgbClr val="FFFF00"/>
                </a:solidFill>
              </a:rPr>
              <a:t> </a:t>
            </a:r>
            <a:r>
              <a:rPr lang="en-US" sz="2600" b="1" i="1" u="sng" dirty="0" err="1">
                <a:solidFill>
                  <a:srgbClr val="FFFF00"/>
                </a:solidFill>
              </a:rPr>
              <a:t>trong</a:t>
            </a:r>
            <a:r>
              <a:rPr lang="en-US" sz="2600" b="1" i="1" u="sng" dirty="0">
                <a:solidFill>
                  <a:srgbClr val="FFFF00"/>
                </a:solidFill>
              </a:rPr>
              <a:t> </a:t>
            </a:r>
            <a:r>
              <a:rPr lang="en-US" sz="2600" b="1" i="1" u="sng" dirty="0" err="1">
                <a:solidFill>
                  <a:srgbClr val="FFFF00"/>
                </a:solidFill>
              </a:rPr>
              <a:t>lĩnh</a:t>
            </a:r>
            <a:r>
              <a:rPr lang="en-US" sz="2600" b="1" i="1" u="sng" dirty="0">
                <a:solidFill>
                  <a:srgbClr val="FFFF00"/>
                </a:solidFill>
              </a:rPr>
              <a:t> </a:t>
            </a:r>
            <a:r>
              <a:rPr lang="en-US" sz="2600" b="1" i="1" u="sng" dirty="0" err="1">
                <a:solidFill>
                  <a:srgbClr val="FFFF00"/>
                </a:solidFill>
              </a:rPr>
              <a:t>vực</a:t>
            </a:r>
            <a:r>
              <a:rPr lang="en-US" sz="2600" b="1" i="1" u="sng" dirty="0">
                <a:solidFill>
                  <a:srgbClr val="FFFF00"/>
                </a:solidFill>
              </a:rPr>
              <a:t> </a:t>
            </a:r>
            <a:r>
              <a:rPr lang="en-US" sz="2600" b="1" i="1" u="sng" dirty="0" err="1">
                <a:solidFill>
                  <a:srgbClr val="FFFF00"/>
                </a:solidFill>
              </a:rPr>
              <a:t>văn</a:t>
            </a:r>
            <a:r>
              <a:rPr lang="en-US" sz="2600" b="1" i="1" u="sng" dirty="0">
                <a:solidFill>
                  <a:srgbClr val="FFFF00"/>
                </a:solidFill>
              </a:rPr>
              <a:t> </a:t>
            </a:r>
            <a:r>
              <a:rPr lang="en-US" sz="2600" b="1" i="1" u="sng" dirty="0" err="1">
                <a:solidFill>
                  <a:srgbClr val="FFFF00"/>
                </a:solidFill>
              </a:rPr>
              <a:t>nghệ</a:t>
            </a:r>
            <a:r>
              <a:rPr lang="en-US" sz="2600" b="1" i="1" dirty="0"/>
              <a:t>, </a:t>
            </a:r>
            <a:r>
              <a:rPr lang="en-US" sz="2600" b="1" i="1" dirty="0" err="1"/>
              <a:t>chúng</a:t>
            </a:r>
            <a:r>
              <a:rPr lang="en-US" sz="2600" b="1" i="1" dirty="0"/>
              <a:t> ta //</a:t>
            </a:r>
            <a:r>
              <a:rPr lang="en-US" sz="2600" b="1" i="1" dirty="0" err="1"/>
              <a:t>có</a:t>
            </a:r>
            <a:r>
              <a:rPr lang="en-US" sz="2600" b="1" i="1" dirty="0"/>
              <a:t> </a:t>
            </a:r>
          </a:p>
          <a:p>
            <a:endParaRPr lang="en-US" sz="2600" b="1" i="1" dirty="0"/>
          </a:p>
          <a:p>
            <a:r>
              <a:rPr lang="en-US" sz="2600" b="1" i="1" dirty="0" err="1"/>
              <a:t>thể</a:t>
            </a:r>
            <a:r>
              <a:rPr lang="en-US" sz="2600" b="1" i="1" dirty="0"/>
              <a:t> tin ở </a:t>
            </a:r>
            <a:r>
              <a:rPr lang="en-US" sz="2600" b="1" i="1" dirty="0" err="1"/>
              <a:t>tiếng</a:t>
            </a:r>
            <a:r>
              <a:rPr lang="en-US" sz="2600" b="1" i="1" dirty="0"/>
              <a:t> </a:t>
            </a:r>
            <a:r>
              <a:rPr lang="en-US" sz="2600" b="1" i="1" dirty="0" smtClean="0"/>
              <a:t>ta</a:t>
            </a:r>
            <a:r>
              <a:rPr lang="en-US" sz="2600" b="1" i="1" dirty="0"/>
              <a:t>, </a:t>
            </a:r>
            <a:r>
              <a:rPr lang="en-US" sz="2600" b="1" i="1" dirty="0" err="1"/>
              <a:t>không</a:t>
            </a:r>
            <a:r>
              <a:rPr lang="en-US" sz="2600" b="1" i="1" dirty="0"/>
              <a:t> </a:t>
            </a:r>
            <a:r>
              <a:rPr lang="en-US" sz="2600" b="1" i="1" dirty="0" err="1"/>
              <a:t>sợ</a:t>
            </a:r>
            <a:r>
              <a:rPr lang="en-US" sz="2600" b="1" i="1" dirty="0"/>
              <a:t> </a:t>
            </a:r>
            <a:r>
              <a:rPr lang="en-US" sz="2600" b="1" i="1" dirty="0" err="1"/>
              <a:t>nó</a:t>
            </a:r>
            <a:r>
              <a:rPr lang="en-US" sz="2600" b="1" i="1" dirty="0"/>
              <a:t> </a:t>
            </a:r>
            <a:r>
              <a:rPr lang="en-US" sz="2600" b="1" i="1" dirty="0" err="1"/>
              <a:t>thiếu</a:t>
            </a:r>
            <a:r>
              <a:rPr lang="en-US" sz="2600" b="1" i="1" dirty="0"/>
              <a:t> </a:t>
            </a:r>
            <a:r>
              <a:rPr lang="en-US" sz="2600" b="1" i="1" dirty="0" err="1"/>
              <a:t>giàu</a:t>
            </a:r>
            <a:r>
              <a:rPr lang="en-US" sz="2600" b="1" i="1" dirty="0"/>
              <a:t> </a:t>
            </a:r>
            <a:r>
              <a:rPr lang="en-US" sz="2600" b="1" i="1" dirty="0" err="1"/>
              <a:t>và</a:t>
            </a:r>
            <a:r>
              <a:rPr lang="en-US" sz="2600" b="1" i="1" dirty="0"/>
              <a:t> </a:t>
            </a:r>
            <a:r>
              <a:rPr lang="en-US" sz="2600" b="1" i="1" dirty="0" err="1"/>
              <a:t>đẹp</a:t>
            </a:r>
            <a:r>
              <a:rPr lang="en-US" sz="2600" b="1" i="1" dirty="0"/>
              <a:t> </a:t>
            </a:r>
            <a:r>
              <a:rPr lang="en-US" sz="2600" b="1" i="1" dirty="0" smtClean="0"/>
              <a:t>[…].</a:t>
            </a:r>
            <a:endParaRPr lang="en-US" sz="2600" b="1" dirty="0"/>
          </a:p>
          <a:p>
            <a:pPr>
              <a:lnSpc>
                <a:spcPct val="150000"/>
              </a:lnSpc>
            </a:pPr>
            <a:endParaRPr lang="en-US" sz="2600" b="1" dirty="0"/>
          </a:p>
          <a:p>
            <a:pPr>
              <a:lnSpc>
                <a:spcPct val="150000"/>
              </a:lnSpc>
            </a:pPr>
            <a:r>
              <a:rPr lang="en-US" sz="2600" b="1" dirty="0"/>
              <a:t>                     </a:t>
            </a:r>
            <a:r>
              <a:rPr lang="en-US" b="1" dirty="0" smtClean="0"/>
              <a:t>            </a:t>
            </a:r>
            <a:endParaRPr lang="en-US" b="1" dirty="0"/>
          </a:p>
        </p:txBody>
      </p:sp>
      <p:sp>
        <p:nvSpPr>
          <p:cNvPr id="8" name="Rectangle 7"/>
          <p:cNvSpPr/>
          <p:nvPr/>
        </p:nvSpPr>
        <p:spPr>
          <a:xfrm>
            <a:off x="6216206" y="3224589"/>
            <a:ext cx="2976138" cy="492443"/>
          </a:xfrm>
          <a:prstGeom prst="rect">
            <a:avLst/>
          </a:prstGeom>
        </p:spPr>
        <p:txBody>
          <a:bodyPr wrap="square">
            <a:spAutoFit/>
          </a:bodyPr>
          <a:lstStyle/>
          <a:p>
            <a:pPr marL="0" indent="0">
              <a:buNone/>
            </a:pPr>
            <a:r>
              <a:rPr lang="en-US" sz="2600" b="1" dirty="0">
                <a:latin typeface="Arial" panose="020B0604020202020204" pitchFamily="34" charset="0"/>
                <a:cs typeface="Arial" panose="020B0604020202020204" pitchFamily="34" charset="0"/>
              </a:rPr>
              <a:t>CN        </a:t>
            </a:r>
            <a:r>
              <a:rPr lang="en-US" sz="2600" b="1" dirty="0" smtClean="0">
                <a:latin typeface="Arial" panose="020B0604020202020204" pitchFamily="34" charset="0"/>
                <a:cs typeface="Arial" panose="020B0604020202020204" pitchFamily="34" charset="0"/>
              </a:rPr>
              <a:t>          VN</a:t>
            </a:r>
            <a:endParaRPr lang="en-US" sz="2600" b="1" dirty="0">
              <a:latin typeface="Arial" panose="020B0604020202020204" pitchFamily="34" charset="0"/>
              <a:cs typeface="Arial" panose="020B0604020202020204" pitchFamily="34" charset="0"/>
            </a:endParaRPr>
          </a:p>
        </p:txBody>
      </p:sp>
      <p:cxnSp>
        <p:nvCxnSpPr>
          <p:cNvPr id="13" name="Straight Connector 12"/>
          <p:cNvCxnSpPr/>
          <p:nvPr/>
        </p:nvCxnSpPr>
        <p:spPr>
          <a:xfrm flipV="1">
            <a:off x="6960096" y="3475796"/>
            <a:ext cx="1296144" cy="15668"/>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742894" y="4376717"/>
            <a:ext cx="2641138" cy="492443"/>
          </a:xfrm>
          <a:prstGeom prst="rect">
            <a:avLst/>
          </a:prstGeom>
        </p:spPr>
        <p:txBody>
          <a:bodyPr wrap="square">
            <a:spAutoFit/>
          </a:bodyPr>
          <a:lstStyle/>
          <a:p>
            <a:pPr marL="0" indent="0">
              <a:buNone/>
            </a:pPr>
            <a:r>
              <a:rPr lang="en-US" sz="2600" b="1" dirty="0">
                <a:latin typeface="Arial" panose="020B0604020202020204" pitchFamily="34" charset="0"/>
                <a:cs typeface="Arial" panose="020B0604020202020204" pitchFamily="34" charset="0"/>
              </a:rPr>
              <a:t>CN        </a:t>
            </a:r>
            <a:r>
              <a:rPr lang="en-US" sz="2600" b="1" dirty="0" smtClean="0">
                <a:latin typeface="Arial" panose="020B0604020202020204" pitchFamily="34" charset="0"/>
                <a:cs typeface="Arial" panose="020B0604020202020204" pitchFamily="34" charset="0"/>
              </a:rPr>
              <a:t>      VN</a:t>
            </a:r>
            <a:endParaRPr lang="en-US" sz="2600" b="1" dirty="0">
              <a:latin typeface="Arial" panose="020B0604020202020204" pitchFamily="34" charset="0"/>
              <a:cs typeface="Arial" panose="020B0604020202020204" pitchFamily="34" charset="0"/>
            </a:endParaRPr>
          </a:p>
        </p:txBody>
      </p:sp>
      <p:cxnSp>
        <p:nvCxnSpPr>
          <p:cNvPr id="17" name="Straight Connector 16"/>
          <p:cNvCxnSpPr/>
          <p:nvPr/>
        </p:nvCxnSpPr>
        <p:spPr>
          <a:xfrm>
            <a:off x="4511824" y="4653136"/>
            <a:ext cx="93610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659444" y="5456837"/>
            <a:ext cx="2688106" cy="492443"/>
          </a:xfrm>
          <a:prstGeom prst="rect">
            <a:avLst/>
          </a:prstGeom>
        </p:spPr>
        <p:txBody>
          <a:bodyPr wrap="square">
            <a:spAutoFit/>
          </a:bodyPr>
          <a:lstStyle/>
          <a:p>
            <a:pPr marL="0" indent="0">
              <a:buNone/>
            </a:pPr>
            <a:r>
              <a:rPr lang="en-US" sz="2600" b="1" dirty="0" smtClean="0">
                <a:latin typeface="Arial" panose="020B0604020202020204" pitchFamily="34" charset="0"/>
                <a:cs typeface="Arial" panose="020B0604020202020204" pitchFamily="34" charset="0"/>
              </a:rPr>
              <a:t>CN       VN</a:t>
            </a:r>
            <a:endParaRPr lang="en-US" sz="2600" b="1" dirty="0">
              <a:latin typeface="Arial" panose="020B0604020202020204" pitchFamily="34" charset="0"/>
              <a:cs typeface="Arial" panose="020B0604020202020204" pitchFamily="34" charset="0"/>
            </a:endParaRPr>
          </a:p>
        </p:txBody>
      </p:sp>
      <p:cxnSp>
        <p:nvCxnSpPr>
          <p:cNvPr id="20" name="Straight Connector 19"/>
          <p:cNvCxnSpPr/>
          <p:nvPr/>
        </p:nvCxnSpPr>
        <p:spPr>
          <a:xfrm>
            <a:off x="10272464" y="5733256"/>
            <a:ext cx="5760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Horizontal Scroll 23"/>
          <p:cNvSpPr/>
          <p:nvPr/>
        </p:nvSpPr>
        <p:spPr>
          <a:xfrm>
            <a:off x="703820" y="5062"/>
            <a:ext cx="11008804"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Arial" panose="020B0604020202020204" pitchFamily="34" charset="0"/>
                <a:cs typeface="Arial" panose="020B0604020202020204" pitchFamily="34" charset="0"/>
              </a:rPr>
              <a:t>A. Khởi ngữ</a:t>
            </a:r>
            <a:endParaRPr lang="en-US" sz="2800" b="1">
              <a:solidFill>
                <a:srgbClr val="FF0000"/>
              </a:solidFill>
              <a:latin typeface="Arial" panose="020B0604020202020204" pitchFamily="34" charset="0"/>
              <a:cs typeface="Arial" panose="020B0604020202020204" pitchFamily="34" charset="0"/>
            </a:endParaRPr>
          </a:p>
        </p:txBody>
      </p:sp>
      <p:pic>
        <p:nvPicPr>
          <p:cNvPr id="25"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1405920"/>
            <a:ext cx="2011880" cy="5119424"/>
          </a:xfrm>
        </p:spPr>
      </p:pic>
      <p:sp>
        <p:nvSpPr>
          <p:cNvPr id="2" name="Rectangle 1"/>
          <p:cNvSpPr/>
          <p:nvPr/>
        </p:nvSpPr>
        <p:spPr>
          <a:xfrm>
            <a:off x="263352" y="1542150"/>
            <a:ext cx="2095708" cy="3416320"/>
          </a:xfrm>
          <a:prstGeom prst="rect">
            <a:avLst/>
          </a:prstGeom>
        </p:spPr>
        <p:txBody>
          <a:bodyPr wrap="square">
            <a:spAutoFit/>
          </a:bodyPr>
          <a:lstStyle/>
          <a:p>
            <a:r>
              <a:rPr lang="en-US" sz="2400" b="1" dirty="0" smtClean="0">
                <a:solidFill>
                  <a:srgbClr val="FF0000"/>
                </a:solidFill>
              </a:rPr>
              <a:t>I. </a:t>
            </a:r>
            <a:r>
              <a:rPr lang="en-US" sz="2400" b="1" dirty="0" err="1" smtClean="0">
                <a:solidFill>
                  <a:srgbClr val="FF0000"/>
                </a:solidFill>
              </a:rPr>
              <a:t>Đặc</a:t>
            </a:r>
            <a:r>
              <a:rPr lang="en-US" sz="2400" b="1" dirty="0" smtClean="0">
                <a:solidFill>
                  <a:srgbClr val="FF0000"/>
                </a:solidFill>
              </a:rPr>
              <a:t> </a:t>
            </a:r>
            <a:r>
              <a:rPr lang="en-US" sz="2400" b="1" dirty="0" err="1">
                <a:solidFill>
                  <a:srgbClr val="FF0000"/>
                </a:solidFill>
              </a:rPr>
              <a:t>điểm</a:t>
            </a:r>
            <a:r>
              <a:rPr lang="en-US" sz="2400" b="1" dirty="0">
                <a:solidFill>
                  <a:srgbClr val="FF0000"/>
                </a:solidFill>
              </a:rPr>
              <a:t> </a:t>
            </a:r>
            <a:r>
              <a:rPr lang="en-US" sz="2400" b="1" dirty="0" err="1">
                <a:solidFill>
                  <a:srgbClr val="FF0000"/>
                </a:solidFill>
              </a:rPr>
              <a:t>và</a:t>
            </a:r>
            <a:r>
              <a:rPr lang="en-US" sz="2400" b="1" dirty="0">
                <a:solidFill>
                  <a:srgbClr val="FF0000"/>
                </a:solidFill>
              </a:rPr>
              <a:t> </a:t>
            </a:r>
            <a:r>
              <a:rPr lang="en-US" sz="2400" b="1" dirty="0" err="1">
                <a:solidFill>
                  <a:srgbClr val="FF0000"/>
                </a:solidFill>
              </a:rPr>
              <a:t>công</a:t>
            </a:r>
            <a:r>
              <a:rPr lang="en-US" sz="2400" b="1" dirty="0">
                <a:solidFill>
                  <a:srgbClr val="FF0000"/>
                </a:solidFill>
              </a:rPr>
              <a:t> </a:t>
            </a:r>
            <a:r>
              <a:rPr lang="en-US" sz="2400" b="1" dirty="0" err="1">
                <a:solidFill>
                  <a:srgbClr val="FF0000"/>
                </a:solidFill>
              </a:rPr>
              <a:t>dụng</a:t>
            </a:r>
            <a:r>
              <a:rPr lang="en-US" sz="2400" b="1" dirty="0">
                <a:solidFill>
                  <a:srgbClr val="FF0000"/>
                </a:solidFill>
              </a:rPr>
              <a:t> </a:t>
            </a:r>
            <a:r>
              <a:rPr lang="en-US" sz="2400" b="1" dirty="0" err="1">
                <a:solidFill>
                  <a:srgbClr val="FF0000"/>
                </a:solidFill>
              </a:rPr>
              <a:t>của</a:t>
            </a:r>
            <a:r>
              <a:rPr lang="en-US" sz="2400" b="1" dirty="0">
                <a:solidFill>
                  <a:srgbClr val="FF0000"/>
                </a:solidFill>
              </a:rPr>
              <a:t> </a:t>
            </a:r>
            <a:r>
              <a:rPr lang="en-US" sz="2400" b="1" dirty="0" err="1">
                <a:solidFill>
                  <a:srgbClr val="FF0000"/>
                </a:solidFill>
              </a:rPr>
              <a:t>khởi</a:t>
            </a:r>
            <a:r>
              <a:rPr lang="en-US" sz="2400" b="1" dirty="0">
                <a:solidFill>
                  <a:srgbClr val="FF0000"/>
                </a:solidFill>
              </a:rPr>
              <a:t> </a:t>
            </a:r>
            <a:r>
              <a:rPr lang="en-US" sz="2400" b="1" dirty="0" err="1">
                <a:solidFill>
                  <a:srgbClr val="FF0000"/>
                </a:solidFill>
              </a:rPr>
              <a:t>ngữ</a:t>
            </a:r>
            <a:r>
              <a:rPr lang="en-US" sz="2400" b="1" dirty="0">
                <a:solidFill>
                  <a:srgbClr val="FF0000"/>
                </a:solidFill>
              </a:rPr>
              <a:t> </a:t>
            </a:r>
            <a:r>
              <a:rPr lang="en-US" sz="2400" b="1" dirty="0" err="1">
                <a:solidFill>
                  <a:srgbClr val="FF0000"/>
                </a:solidFill>
              </a:rPr>
              <a:t>trong</a:t>
            </a:r>
            <a:r>
              <a:rPr lang="en-US" sz="2400" b="1" dirty="0">
                <a:solidFill>
                  <a:srgbClr val="FF0000"/>
                </a:solidFill>
              </a:rPr>
              <a:t> </a:t>
            </a:r>
            <a:r>
              <a:rPr lang="en-US" sz="2400" b="1" dirty="0" err="1" smtClean="0">
                <a:solidFill>
                  <a:srgbClr val="FF0000"/>
                </a:solidFill>
              </a:rPr>
              <a:t>câu</a:t>
            </a:r>
            <a:endParaRPr lang="en-US" sz="2400" b="1" dirty="0" smtClean="0">
              <a:solidFill>
                <a:srgbClr val="FF0000"/>
              </a:solidFill>
            </a:endParaRPr>
          </a:p>
          <a:p>
            <a:r>
              <a:rPr lang="en-US" sz="2400" b="1" dirty="0">
                <a:solidFill>
                  <a:srgbClr val="FF0000"/>
                </a:solidFill>
              </a:rPr>
              <a:t>1. </a:t>
            </a:r>
            <a:r>
              <a:rPr lang="en-US" sz="2400" b="1" dirty="0" err="1">
                <a:solidFill>
                  <a:srgbClr val="FF0000"/>
                </a:solidFill>
              </a:rPr>
              <a:t>Ví</a:t>
            </a:r>
            <a:r>
              <a:rPr lang="en-US" sz="2400" b="1" dirty="0">
                <a:solidFill>
                  <a:srgbClr val="FF0000"/>
                </a:solidFill>
              </a:rPr>
              <a:t> </a:t>
            </a:r>
            <a:r>
              <a:rPr lang="en-US" sz="2400" b="1" dirty="0" err="1">
                <a:solidFill>
                  <a:srgbClr val="FF0000"/>
                </a:solidFill>
              </a:rPr>
              <a:t>dụ</a:t>
            </a:r>
            <a:r>
              <a:rPr lang="en-US" sz="2400" b="1" dirty="0">
                <a:solidFill>
                  <a:srgbClr val="FF0000"/>
                </a:solidFill>
              </a:rPr>
              <a:t> (SGK </a:t>
            </a:r>
            <a:r>
              <a:rPr lang="en-US" sz="2400" b="1" dirty="0" err="1">
                <a:solidFill>
                  <a:srgbClr val="FF0000"/>
                </a:solidFill>
              </a:rPr>
              <a:t>trang</a:t>
            </a:r>
            <a:r>
              <a:rPr lang="en-US" sz="2400" b="1" dirty="0">
                <a:solidFill>
                  <a:srgbClr val="FF0000"/>
                </a:solidFill>
              </a:rPr>
              <a:t> 7, 8)</a:t>
            </a:r>
          </a:p>
          <a:p>
            <a:endParaRPr lang="en-US" sz="2400" b="1" dirty="0">
              <a:solidFill>
                <a:srgbClr val="FF0000"/>
              </a:solidFill>
            </a:endParaRPr>
          </a:p>
        </p:txBody>
      </p:sp>
      <p:sp>
        <p:nvSpPr>
          <p:cNvPr id="14" name="Rectangle 13"/>
          <p:cNvSpPr/>
          <p:nvPr/>
        </p:nvSpPr>
        <p:spPr>
          <a:xfrm>
            <a:off x="328850" y="3455422"/>
            <a:ext cx="1964712" cy="523220"/>
          </a:xfrm>
          <a:prstGeom prst="rect">
            <a:avLst/>
          </a:prstGeom>
        </p:spPr>
        <p:txBody>
          <a:bodyPr wrap="square">
            <a:spAutoFit/>
          </a:bodyPr>
          <a:lstStyle/>
          <a:p>
            <a:endParaRPr lang="en-US" sz="2800" b="1">
              <a:solidFill>
                <a:srgbClr val="FF0000"/>
              </a:solidFill>
            </a:endParaRPr>
          </a:p>
        </p:txBody>
      </p:sp>
    </p:spTree>
    <p:extLst>
      <p:ext uri="{BB962C8B-B14F-4D97-AF65-F5344CB8AC3E}">
        <p14:creationId xmlns:p14="http://schemas.microsoft.com/office/powerpoint/2010/main" val="192559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982" y="1331441"/>
            <a:ext cx="2085033" cy="5119424"/>
          </a:xfrm>
        </p:spPr>
      </p:pic>
      <p:sp>
        <p:nvSpPr>
          <p:cNvPr id="2" name="Rectangle 1"/>
          <p:cNvSpPr/>
          <p:nvPr/>
        </p:nvSpPr>
        <p:spPr>
          <a:xfrm>
            <a:off x="407368" y="1483618"/>
            <a:ext cx="2133647" cy="3785652"/>
          </a:xfrm>
          <a:prstGeom prst="rect">
            <a:avLst/>
          </a:prstGeom>
        </p:spPr>
        <p:txBody>
          <a:bodyPr wrap="square">
            <a:spAutoFit/>
          </a:bodyPr>
          <a:lstStyle/>
          <a:p>
            <a:r>
              <a:rPr lang="en-US" sz="2400" b="1" dirty="0" smtClean="0">
                <a:solidFill>
                  <a:schemeClr val="bg1"/>
                </a:solidFill>
              </a:rPr>
              <a:t>I. </a:t>
            </a:r>
            <a:r>
              <a:rPr lang="en-US" sz="2400" b="1" dirty="0" err="1" smtClean="0">
                <a:solidFill>
                  <a:schemeClr val="bg1"/>
                </a:solidFill>
              </a:rPr>
              <a:t>Đặc</a:t>
            </a:r>
            <a:r>
              <a:rPr lang="en-US" sz="2400" b="1" dirty="0" smtClean="0">
                <a:solidFill>
                  <a:schemeClr val="bg1"/>
                </a:solidFill>
              </a:rPr>
              <a:t> </a:t>
            </a:r>
            <a:r>
              <a:rPr lang="en-US" sz="2400" b="1" dirty="0" err="1">
                <a:solidFill>
                  <a:schemeClr val="bg1"/>
                </a:solidFill>
              </a:rPr>
              <a:t>điểm</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công</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khởi</a:t>
            </a:r>
            <a:r>
              <a:rPr lang="en-US" sz="2400" b="1" dirty="0">
                <a:solidFill>
                  <a:schemeClr val="bg1"/>
                </a:solidFill>
              </a:rPr>
              <a:t> </a:t>
            </a:r>
            <a:r>
              <a:rPr lang="en-US" sz="2400" b="1" dirty="0" err="1">
                <a:solidFill>
                  <a:schemeClr val="bg1"/>
                </a:solidFill>
              </a:rPr>
              <a:t>ngữ</a:t>
            </a:r>
            <a:r>
              <a:rPr lang="en-US" sz="2400" b="1" dirty="0">
                <a:solidFill>
                  <a:schemeClr val="bg1"/>
                </a:solidFill>
              </a:rPr>
              <a:t> </a:t>
            </a:r>
            <a:r>
              <a:rPr lang="en-US" sz="2400" b="1" dirty="0" err="1">
                <a:solidFill>
                  <a:schemeClr val="bg1"/>
                </a:solidFill>
              </a:rPr>
              <a:t>trong</a:t>
            </a:r>
            <a:r>
              <a:rPr lang="en-US" sz="2400" b="1" dirty="0">
                <a:solidFill>
                  <a:schemeClr val="bg1"/>
                </a:solidFill>
              </a:rPr>
              <a:t> </a:t>
            </a:r>
            <a:r>
              <a:rPr lang="en-US" sz="2400" b="1" dirty="0" err="1" smtClean="0">
                <a:solidFill>
                  <a:schemeClr val="bg1"/>
                </a:solidFill>
              </a:rPr>
              <a:t>câu</a:t>
            </a:r>
            <a:endParaRPr lang="en-US" sz="2400" b="1" dirty="0" smtClean="0">
              <a:solidFill>
                <a:schemeClr val="bg1"/>
              </a:solidFill>
            </a:endParaRPr>
          </a:p>
          <a:p>
            <a:r>
              <a:rPr lang="en-US" sz="2400" b="1" dirty="0" smtClean="0">
                <a:solidFill>
                  <a:srgbClr val="FF0000"/>
                </a:solidFill>
              </a:rPr>
              <a:t>1. </a:t>
            </a:r>
            <a:r>
              <a:rPr lang="en-US" sz="2400" b="1" dirty="0" err="1" smtClean="0">
                <a:solidFill>
                  <a:srgbClr val="FF0000"/>
                </a:solidFill>
              </a:rPr>
              <a:t>Ví</a:t>
            </a:r>
            <a:r>
              <a:rPr lang="en-US" sz="2400" b="1" dirty="0" smtClean="0">
                <a:solidFill>
                  <a:srgbClr val="FF0000"/>
                </a:solidFill>
              </a:rPr>
              <a:t> </a:t>
            </a:r>
            <a:r>
              <a:rPr lang="en-US" sz="2400" b="1" dirty="0" err="1" smtClean="0">
                <a:solidFill>
                  <a:srgbClr val="FF0000"/>
                </a:solidFill>
              </a:rPr>
              <a:t>dụ</a:t>
            </a:r>
            <a:endParaRPr lang="en-US" sz="2400" b="1" dirty="0" smtClean="0">
              <a:solidFill>
                <a:srgbClr val="FF0000"/>
              </a:solidFill>
            </a:endParaRPr>
          </a:p>
          <a:p>
            <a:r>
              <a:rPr lang="en-US" sz="2400" b="1" dirty="0" smtClean="0">
                <a:solidFill>
                  <a:srgbClr val="FF0000"/>
                </a:solidFill>
              </a:rPr>
              <a:t>(</a:t>
            </a:r>
            <a:r>
              <a:rPr lang="en-US" sz="2400" b="1" dirty="0">
                <a:solidFill>
                  <a:srgbClr val="FF0000"/>
                </a:solidFill>
              </a:rPr>
              <a:t>SGK </a:t>
            </a:r>
            <a:r>
              <a:rPr lang="en-US" sz="2400" b="1" dirty="0" err="1" smtClean="0">
                <a:solidFill>
                  <a:srgbClr val="FF0000"/>
                </a:solidFill>
              </a:rPr>
              <a:t>trang</a:t>
            </a:r>
            <a:r>
              <a:rPr lang="en-US" sz="2400" b="1" dirty="0" smtClean="0">
                <a:solidFill>
                  <a:srgbClr val="FF0000"/>
                </a:solidFill>
              </a:rPr>
              <a:t> 7,8</a:t>
            </a:r>
            <a:r>
              <a:rPr lang="en-US" sz="2400" b="1" dirty="0">
                <a:solidFill>
                  <a:srgbClr val="FF0000"/>
                </a:solidFill>
              </a:rPr>
              <a:t>)</a:t>
            </a:r>
          </a:p>
          <a:p>
            <a:endParaRPr lang="en-US" sz="2400" b="1" dirty="0">
              <a:solidFill>
                <a:srgbClr val="FF0000"/>
              </a:solidFill>
            </a:endParaRPr>
          </a:p>
          <a:p>
            <a:endParaRPr lang="en-US" sz="2400" b="1" dirty="0" smtClean="0">
              <a:solidFill>
                <a:srgbClr val="FF0000"/>
              </a:solidFill>
            </a:endParaRPr>
          </a:p>
        </p:txBody>
      </p:sp>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Rectangle 4"/>
          <p:cNvSpPr/>
          <p:nvPr/>
        </p:nvSpPr>
        <p:spPr>
          <a:xfrm>
            <a:off x="2711624" y="1330597"/>
            <a:ext cx="9001000" cy="1492716"/>
          </a:xfrm>
          <a:prstGeom prst="rect">
            <a:avLst/>
          </a:prstGeom>
        </p:spPr>
        <p:txBody>
          <a:bodyPr wrap="square">
            <a:spAutoFit/>
          </a:bodyPr>
          <a:lstStyle/>
          <a:p>
            <a:pPr algn="just"/>
            <a:r>
              <a:rPr lang="en-US" sz="2600" b="1" dirty="0" smtClean="0"/>
              <a:t>2. </a:t>
            </a:r>
            <a:r>
              <a:rPr lang="en-US" sz="2600" b="1" dirty="0" err="1" smtClean="0"/>
              <a:t>Trước</a:t>
            </a:r>
            <a:r>
              <a:rPr lang="en-US" sz="2600" b="1" dirty="0" smtClean="0"/>
              <a:t> </a:t>
            </a:r>
            <a:r>
              <a:rPr lang="en-US" sz="2600" b="1" dirty="0" err="1" smtClean="0"/>
              <a:t>các</a:t>
            </a:r>
            <a:r>
              <a:rPr lang="en-US" sz="2600" b="1" dirty="0" smtClean="0"/>
              <a:t> </a:t>
            </a:r>
            <a:r>
              <a:rPr lang="en-US" sz="2600" b="1" dirty="0" err="1" smtClean="0"/>
              <a:t>từ</a:t>
            </a:r>
            <a:r>
              <a:rPr lang="en-US" sz="2600" b="1" dirty="0" smtClean="0"/>
              <a:t> </a:t>
            </a:r>
            <a:r>
              <a:rPr lang="en-US" sz="2600" b="1" dirty="0" err="1" smtClean="0"/>
              <a:t>ngữ</a:t>
            </a:r>
            <a:r>
              <a:rPr lang="en-US" sz="2600" b="1" dirty="0" smtClean="0"/>
              <a:t> </a:t>
            </a:r>
            <a:r>
              <a:rPr lang="en-US" sz="2600" b="1" dirty="0" err="1" smtClean="0"/>
              <a:t>được</a:t>
            </a:r>
            <a:r>
              <a:rPr lang="en-US" sz="2600" b="1" dirty="0" smtClean="0"/>
              <a:t> </a:t>
            </a:r>
            <a:r>
              <a:rPr lang="en-US" sz="2600" b="1" dirty="0" err="1" smtClean="0"/>
              <a:t>gạch</a:t>
            </a:r>
            <a:r>
              <a:rPr lang="en-US" sz="2600" b="1" dirty="0" smtClean="0"/>
              <a:t> </a:t>
            </a:r>
            <a:r>
              <a:rPr lang="en-US" sz="2600" b="1" dirty="0" err="1" smtClean="0"/>
              <a:t>chân</a:t>
            </a:r>
            <a:r>
              <a:rPr lang="en-US" sz="2600" b="1" dirty="0" smtClean="0"/>
              <a:t>, </a:t>
            </a:r>
            <a:r>
              <a:rPr lang="en-US" sz="2600" b="1" dirty="0" err="1"/>
              <a:t>có</a:t>
            </a:r>
            <a:r>
              <a:rPr lang="en-US" sz="2600" b="1" dirty="0"/>
              <a:t> </a:t>
            </a:r>
            <a:r>
              <a:rPr lang="en-US" sz="2600" b="1" dirty="0" smtClean="0"/>
              <a:t>(</a:t>
            </a:r>
            <a:r>
              <a:rPr lang="en-US" sz="2600" b="1" dirty="0" err="1" smtClean="0"/>
              <a:t>hoặc</a:t>
            </a:r>
            <a:r>
              <a:rPr lang="en-US" sz="2600" b="1" dirty="0" smtClean="0"/>
              <a:t> </a:t>
            </a:r>
            <a:r>
              <a:rPr lang="en-US" sz="2600" b="1" dirty="0" err="1"/>
              <a:t>có</a:t>
            </a:r>
            <a:r>
              <a:rPr lang="en-US" sz="2600" b="1" dirty="0"/>
              <a:t> </a:t>
            </a:r>
            <a:r>
              <a:rPr lang="en-US" sz="2600" b="1" dirty="0" err="1"/>
              <a:t>thể</a:t>
            </a:r>
            <a:r>
              <a:rPr lang="en-US" sz="2600" b="1" dirty="0"/>
              <a:t> </a:t>
            </a:r>
            <a:r>
              <a:rPr lang="en-US" sz="2600" b="1" dirty="0" err="1"/>
              <a:t>thêm</a:t>
            </a:r>
            <a:r>
              <a:rPr lang="en-US" sz="2600" b="1" dirty="0"/>
              <a:t>) </a:t>
            </a:r>
            <a:r>
              <a:rPr lang="en-US" sz="2600" b="1" dirty="0" err="1"/>
              <a:t>những</a:t>
            </a:r>
            <a:r>
              <a:rPr lang="en-US" sz="2600" b="1" dirty="0"/>
              <a:t> </a:t>
            </a:r>
            <a:r>
              <a:rPr lang="en-US" sz="2600" b="1" dirty="0" err="1"/>
              <a:t>quan</a:t>
            </a:r>
            <a:r>
              <a:rPr lang="en-US" sz="2600" b="1" dirty="0"/>
              <a:t> </a:t>
            </a:r>
            <a:r>
              <a:rPr lang="en-US" sz="2600" b="1" dirty="0" err="1"/>
              <a:t>hệ</a:t>
            </a:r>
            <a:r>
              <a:rPr lang="en-US" sz="2600" b="1" dirty="0"/>
              <a:t> </a:t>
            </a:r>
            <a:r>
              <a:rPr lang="en-US" sz="2600" b="1" dirty="0" err="1"/>
              <a:t>từ</a:t>
            </a:r>
            <a:r>
              <a:rPr lang="en-US" sz="2600" b="1" dirty="0"/>
              <a:t> </a:t>
            </a:r>
            <a:r>
              <a:rPr lang="en-US" sz="2600" b="1" dirty="0" err="1"/>
              <a:t>nào</a:t>
            </a:r>
            <a:r>
              <a:rPr lang="en-US" sz="2600" b="1" dirty="0" smtClean="0"/>
              <a:t>?</a:t>
            </a:r>
            <a:endParaRPr lang="en-US" sz="2600" b="1" dirty="0"/>
          </a:p>
          <a:p>
            <a:pPr>
              <a:lnSpc>
                <a:spcPct val="150000"/>
              </a:lnSpc>
            </a:pPr>
            <a:r>
              <a:rPr lang="en-US" sz="2600" b="1" i="1" dirty="0" smtClean="0"/>
              <a:t>a) </a:t>
            </a:r>
            <a:r>
              <a:rPr lang="en-US" sz="2600" b="1" i="1" dirty="0" err="1" smtClean="0"/>
              <a:t>Còn</a:t>
            </a:r>
            <a:r>
              <a:rPr lang="en-US" sz="2600" b="1" i="1" dirty="0" smtClean="0"/>
              <a:t> </a:t>
            </a:r>
            <a:r>
              <a:rPr lang="en-US" sz="2600" b="1" i="1" u="sng" dirty="0" err="1">
                <a:solidFill>
                  <a:srgbClr val="FFFF00"/>
                </a:solidFill>
              </a:rPr>
              <a:t>anh</a:t>
            </a:r>
            <a:r>
              <a:rPr lang="en-US" sz="2600" b="1" i="1" dirty="0"/>
              <a:t>, </a:t>
            </a:r>
            <a:r>
              <a:rPr lang="en-US" sz="2600" b="1" i="1" dirty="0" err="1"/>
              <a:t>anh</a:t>
            </a:r>
            <a:r>
              <a:rPr lang="en-US" sz="2600" b="1" i="1" dirty="0"/>
              <a:t> </a:t>
            </a:r>
            <a:r>
              <a:rPr lang="en-US" sz="2600" b="1" i="1" dirty="0" err="1" smtClean="0"/>
              <a:t>không</a:t>
            </a:r>
            <a:r>
              <a:rPr lang="en-US" sz="2600" b="1" i="1" dirty="0" smtClean="0"/>
              <a:t> </a:t>
            </a:r>
            <a:r>
              <a:rPr lang="en-US" sz="2600" b="1" i="1" dirty="0" err="1"/>
              <a:t>ghìm</a:t>
            </a:r>
            <a:r>
              <a:rPr lang="en-US" sz="2600" b="1" i="1" dirty="0"/>
              <a:t> </a:t>
            </a:r>
            <a:r>
              <a:rPr lang="en-US" sz="2600" b="1" i="1" dirty="0" err="1"/>
              <a:t>nổi</a:t>
            </a:r>
            <a:r>
              <a:rPr lang="en-US" sz="2600" b="1" i="1" dirty="0"/>
              <a:t> </a:t>
            </a:r>
            <a:r>
              <a:rPr lang="en-US" sz="2600" b="1" i="1" dirty="0" err="1"/>
              <a:t>xúc</a:t>
            </a:r>
            <a:r>
              <a:rPr lang="en-US" sz="2600" b="1" i="1" dirty="0"/>
              <a:t> </a:t>
            </a:r>
            <a:r>
              <a:rPr lang="en-US" sz="2600" b="1" i="1" dirty="0" err="1"/>
              <a:t>động</a:t>
            </a:r>
            <a:r>
              <a:rPr lang="en-US" sz="2600" b="1" i="1" dirty="0" smtClean="0"/>
              <a:t>.</a:t>
            </a:r>
            <a:r>
              <a:rPr lang="en-US" sz="2600" b="1" dirty="0" smtClean="0"/>
              <a:t> </a:t>
            </a:r>
          </a:p>
        </p:txBody>
      </p:sp>
      <p:sp>
        <p:nvSpPr>
          <p:cNvPr id="15" name="Rectangle 14"/>
          <p:cNvSpPr/>
          <p:nvPr/>
        </p:nvSpPr>
        <p:spPr>
          <a:xfrm>
            <a:off x="2711624" y="3338150"/>
            <a:ext cx="4887877" cy="1692771"/>
          </a:xfrm>
          <a:prstGeom prst="rect">
            <a:avLst/>
          </a:prstGeom>
        </p:spPr>
        <p:txBody>
          <a:bodyPr wrap="none">
            <a:spAutoFit/>
          </a:bodyPr>
          <a:lstStyle/>
          <a:p>
            <a:r>
              <a:rPr lang="en-US" sz="2600" b="1" dirty="0" smtClean="0"/>
              <a:t>b</a:t>
            </a:r>
            <a:r>
              <a:rPr lang="en-US" sz="2600" b="1" dirty="0"/>
              <a:t>) </a:t>
            </a:r>
            <a:r>
              <a:rPr lang="en-US" sz="2600" b="1" i="1" u="sng" dirty="0" err="1">
                <a:solidFill>
                  <a:srgbClr val="FFFF00"/>
                </a:solidFill>
              </a:rPr>
              <a:t>Giàu</a:t>
            </a:r>
            <a:r>
              <a:rPr lang="en-US" sz="2600" b="1" i="1" dirty="0"/>
              <a:t>, </a:t>
            </a:r>
            <a:r>
              <a:rPr lang="en-US" sz="2600" b="1" i="1" dirty="0" err="1"/>
              <a:t>tôi</a:t>
            </a:r>
            <a:r>
              <a:rPr lang="en-US" sz="2600" b="1" i="1" dirty="0"/>
              <a:t> </a:t>
            </a:r>
            <a:r>
              <a:rPr lang="en-US" sz="2600" b="1" i="1" dirty="0" err="1" smtClean="0"/>
              <a:t>cũng</a:t>
            </a:r>
            <a:r>
              <a:rPr lang="en-US" sz="2600" b="1" i="1" dirty="0" smtClean="0"/>
              <a:t> </a:t>
            </a:r>
            <a:r>
              <a:rPr lang="en-US" sz="2600" b="1" i="1" dirty="0" err="1"/>
              <a:t>giàu</a:t>
            </a:r>
            <a:r>
              <a:rPr lang="en-US" sz="2600" b="1" i="1" dirty="0"/>
              <a:t> </a:t>
            </a:r>
            <a:r>
              <a:rPr lang="en-US" sz="2600" b="1" i="1" dirty="0" err="1"/>
              <a:t>rồi</a:t>
            </a:r>
            <a:r>
              <a:rPr lang="en-US" sz="2600" b="1" i="1" dirty="0" smtClean="0"/>
              <a:t>.</a:t>
            </a:r>
          </a:p>
          <a:p>
            <a:endParaRPr lang="en-US" sz="2600" b="1" i="1" dirty="0" smtClean="0">
              <a:sym typeface="Wingdings" panose="05000000000000000000" pitchFamily="2" charset="2"/>
            </a:endParaRPr>
          </a:p>
          <a:p>
            <a:r>
              <a:rPr lang="en-US" sz="2600" b="1" i="1" dirty="0" smtClean="0">
                <a:sym typeface="Wingdings" panose="05000000000000000000" pitchFamily="2" charset="2"/>
              </a:rPr>
              <a:t> (</a:t>
            </a:r>
            <a:r>
              <a:rPr lang="en-US" sz="2600" b="1" i="1" dirty="0" err="1" smtClean="0">
                <a:sym typeface="Wingdings" panose="05000000000000000000" pitchFamily="2" charset="2"/>
              </a:rPr>
              <a:t>Về</a:t>
            </a:r>
            <a:r>
              <a:rPr lang="en-US" sz="2600" b="1" i="1" dirty="0" smtClean="0">
                <a:sym typeface="Wingdings" panose="05000000000000000000" pitchFamily="2" charset="2"/>
              </a:rPr>
              <a:t>) </a:t>
            </a:r>
            <a:r>
              <a:rPr lang="en-US" sz="2600" b="1" i="1" dirty="0" err="1" smtClean="0">
                <a:solidFill>
                  <a:srgbClr val="FFFF00"/>
                </a:solidFill>
                <a:sym typeface="Wingdings" panose="05000000000000000000" pitchFamily="2" charset="2"/>
              </a:rPr>
              <a:t>g</a:t>
            </a:r>
            <a:r>
              <a:rPr lang="en-US" sz="2600" b="1" i="1" u="sng" dirty="0" err="1" smtClean="0">
                <a:solidFill>
                  <a:srgbClr val="FFFF00"/>
                </a:solidFill>
              </a:rPr>
              <a:t>iàu</a:t>
            </a:r>
            <a:r>
              <a:rPr lang="en-US" sz="2600" b="1" i="1" dirty="0"/>
              <a:t>, </a:t>
            </a:r>
            <a:r>
              <a:rPr lang="en-US" sz="2600" b="1" i="1" dirty="0" err="1"/>
              <a:t>tôi</a:t>
            </a:r>
            <a:r>
              <a:rPr lang="en-US" sz="2600" b="1" i="1" dirty="0"/>
              <a:t> </a:t>
            </a:r>
            <a:r>
              <a:rPr lang="en-US" sz="2600" b="1" i="1" dirty="0" err="1" smtClean="0"/>
              <a:t>cũng</a:t>
            </a:r>
            <a:r>
              <a:rPr lang="en-US" sz="2600" b="1" i="1" dirty="0" smtClean="0"/>
              <a:t> </a:t>
            </a:r>
            <a:r>
              <a:rPr lang="en-US" sz="2600" b="1" i="1" dirty="0" err="1"/>
              <a:t>giàu</a:t>
            </a:r>
            <a:r>
              <a:rPr lang="en-US" sz="2600" b="1" i="1" dirty="0"/>
              <a:t> </a:t>
            </a:r>
            <a:r>
              <a:rPr lang="en-US" sz="2600" b="1" i="1" dirty="0" err="1"/>
              <a:t>rồi</a:t>
            </a:r>
            <a:r>
              <a:rPr lang="en-US" sz="2600" b="1" i="1" dirty="0"/>
              <a:t>.</a:t>
            </a:r>
            <a:endParaRPr lang="en-US" sz="2600" b="1" dirty="0"/>
          </a:p>
          <a:p>
            <a:endParaRPr lang="en-US" sz="2600" b="1" dirty="0"/>
          </a:p>
        </p:txBody>
      </p:sp>
      <p:sp>
        <p:nvSpPr>
          <p:cNvPr id="18" name="Rectangle 17"/>
          <p:cNvSpPr/>
          <p:nvPr/>
        </p:nvSpPr>
        <p:spPr>
          <a:xfrm>
            <a:off x="2711624" y="4616549"/>
            <a:ext cx="9145016" cy="1692771"/>
          </a:xfrm>
          <a:prstGeom prst="rect">
            <a:avLst/>
          </a:prstGeom>
        </p:spPr>
        <p:txBody>
          <a:bodyPr wrap="square">
            <a:spAutoFit/>
          </a:bodyPr>
          <a:lstStyle/>
          <a:p>
            <a:endParaRPr lang="en-US" sz="2600" b="1" dirty="0" smtClean="0"/>
          </a:p>
          <a:p>
            <a:r>
              <a:rPr lang="en-US" sz="2600" b="1" dirty="0" smtClean="0"/>
              <a:t>c</a:t>
            </a:r>
            <a:r>
              <a:rPr lang="en-US" sz="2600" b="1" dirty="0"/>
              <a:t>) </a:t>
            </a:r>
            <a:r>
              <a:rPr lang="en-US" sz="2600" b="1" i="1" dirty="0" err="1"/>
              <a:t>Về</a:t>
            </a:r>
            <a:r>
              <a:rPr lang="en-US" sz="2600" b="1" i="1" dirty="0"/>
              <a:t> </a:t>
            </a:r>
            <a:r>
              <a:rPr lang="en-US" sz="2600" b="1" i="1" u="sng" dirty="0" err="1">
                <a:solidFill>
                  <a:srgbClr val="FFFF00"/>
                </a:solidFill>
              </a:rPr>
              <a:t>các</a:t>
            </a:r>
            <a:r>
              <a:rPr lang="en-US" sz="2600" b="1" i="1" u="sng" dirty="0">
                <a:solidFill>
                  <a:srgbClr val="FFFF00"/>
                </a:solidFill>
              </a:rPr>
              <a:t> </a:t>
            </a:r>
            <a:r>
              <a:rPr lang="en-US" sz="2600" b="1" i="1" u="sng" dirty="0" err="1">
                <a:solidFill>
                  <a:srgbClr val="FFFF00"/>
                </a:solidFill>
              </a:rPr>
              <a:t>thể</a:t>
            </a:r>
            <a:r>
              <a:rPr lang="en-US" sz="2600" b="1" i="1" u="sng" dirty="0">
                <a:solidFill>
                  <a:srgbClr val="FFFF00"/>
                </a:solidFill>
              </a:rPr>
              <a:t> </a:t>
            </a:r>
            <a:r>
              <a:rPr lang="en-US" sz="2600" b="1" i="1" u="sng" dirty="0" err="1">
                <a:solidFill>
                  <a:srgbClr val="FFFF00"/>
                </a:solidFill>
              </a:rPr>
              <a:t>văn</a:t>
            </a:r>
            <a:r>
              <a:rPr lang="en-US" sz="2600" b="1" i="1" u="sng" dirty="0">
                <a:solidFill>
                  <a:srgbClr val="FFFF00"/>
                </a:solidFill>
              </a:rPr>
              <a:t> </a:t>
            </a:r>
            <a:r>
              <a:rPr lang="en-US" sz="2600" b="1" i="1" u="sng" dirty="0" err="1">
                <a:solidFill>
                  <a:srgbClr val="FFFF00"/>
                </a:solidFill>
              </a:rPr>
              <a:t>trong</a:t>
            </a:r>
            <a:r>
              <a:rPr lang="en-US" sz="2600" b="1" i="1" u="sng" dirty="0">
                <a:solidFill>
                  <a:srgbClr val="FFFF00"/>
                </a:solidFill>
              </a:rPr>
              <a:t> </a:t>
            </a:r>
            <a:r>
              <a:rPr lang="en-US" sz="2600" b="1" i="1" u="sng" dirty="0" err="1">
                <a:solidFill>
                  <a:srgbClr val="FFFF00"/>
                </a:solidFill>
              </a:rPr>
              <a:t>lĩnh</a:t>
            </a:r>
            <a:r>
              <a:rPr lang="en-US" sz="2600" b="1" i="1" u="sng" dirty="0">
                <a:solidFill>
                  <a:srgbClr val="FFFF00"/>
                </a:solidFill>
              </a:rPr>
              <a:t> </a:t>
            </a:r>
            <a:r>
              <a:rPr lang="en-US" sz="2600" b="1" i="1" u="sng" dirty="0" err="1">
                <a:solidFill>
                  <a:srgbClr val="FFFF00"/>
                </a:solidFill>
              </a:rPr>
              <a:t>vực</a:t>
            </a:r>
            <a:r>
              <a:rPr lang="en-US" sz="2600" b="1" i="1" u="sng" dirty="0">
                <a:solidFill>
                  <a:srgbClr val="FFFF00"/>
                </a:solidFill>
              </a:rPr>
              <a:t> </a:t>
            </a:r>
            <a:r>
              <a:rPr lang="en-US" sz="2600" b="1" i="1" u="sng" dirty="0" err="1">
                <a:solidFill>
                  <a:srgbClr val="FFFF00"/>
                </a:solidFill>
              </a:rPr>
              <a:t>văn</a:t>
            </a:r>
            <a:r>
              <a:rPr lang="en-US" sz="2600" b="1" i="1" u="sng" dirty="0">
                <a:solidFill>
                  <a:srgbClr val="FFFF00"/>
                </a:solidFill>
              </a:rPr>
              <a:t> </a:t>
            </a:r>
            <a:r>
              <a:rPr lang="en-US" sz="2600" b="1" i="1" u="sng" dirty="0" err="1">
                <a:solidFill>
                  <a:srgbClr val="FFFF00"/>
                </a:solidFill>
              </a:rPr>
              <a:t>nghệ</a:t>
            </a:r>
            <a:r>
              <a:rPr lang="en-US" sz="2600" b="1" i="1" dirty="0"/>
              <a:t>, </a:t>
            </a:r>
            <a:r>
              <a:rPr lang="en-US" sz="2600" b="1" i="1" dirty="0" err="1"/>
              <a:t>chúng</a:t>
            </a:r>
            <a:r>
              <a:rPr lang="en-US" sz="2600" b="1" i="1" dirty="0"/>
              <a:t> ta </a:t>
            </a:r>
            <a:r>
              <a:rPr lang="en-US" sz="2600" b="1" i="1" dirty="0" err="1" smtClean="0"/>
              <a:t>có</a:t>
            </a:r>
            <a:r>
              <a:rPr lang="en-US" sz="2600" b="1" i="1" dirty="0" smtClean="0"/>
              <a:t> </a:t>
            </a:r>
          </a:p>
          <a:p>
            <a:endParaRPr lang="en-US" sz="2600" b="1" i="1" dirty="0"/>
          </a:p>
          <a:p>
            <a:r>
              <a:rPr lang="en-US" sz="2600" b="1" i="1" dirty="0" err="1" smtClean="0"/>
              <a:t>thể</a:t>
            </a:r>
            <a:r>
              <a:rPr lang="en-US" sz="2600" b="1" i="1" dirty="0" smtClean="0"/>
              <a:t> </a:t>
            </a:r>
            <a:r>
              <a:rPr lang="en-US" sz="2600" b="1" i="1" dirty="0"/>
              <a:t>tin ở </a:t>
            </a:r>
            <a:r>
              <a:rPr lang="en-US" sz="2600" b="1" i="1" dirty="0" err="1"/>
              <a:t>tiếng</a:t>
            </a:r>
            <a:r>
              <a:rPr lang="en-US" sz="2600" b="1" i="1" dirty="0"/>
              <a:t> ta, </a:t>
            </a:r>
            <a:r>
              <a:rPr lang="en-US" sz="2600" b="1" i="1" dirty="0" err="1"/>
              <a:t>không</a:t>
            </a:r>
            <a:r>
              <a:rPr lang="en-US" sz="2600" b="1" i="1" dirty="0"/>
              <a:t> </a:t>
            </a:r>
            <a:r>
              <a:rPr lang="en-US" sz="2600" b="1" i="1" dirty="0" err="1"/>
              <a:t>sợ</a:t>
            </a:r>
            <a:r>
              <a:rPr lang="en-US" sz="2600" b="1" i="1" dirty="0"/>
              <a:t> </a:t>
            </a:r>
            <a:r>
              <a:rPr lang="en-US" sz="2600" b="1" i="1" dirty="0" err="1"/>
              <a:t>nó</a:t>
            </a:r>
            <a:r>
              <a:rPr lang="en-US" sz="2600" b="1" i="1" dirty="0"/>
              <a:t> </a:t>
            </a:r>
            <a:r>
              <a:rPr lang="en-US" sz="2600" b="1" i="1" dirty="0" err="1"/>
              <a:t>thiếu</a:t>
            </a:r>
            <a:r>
              <a:rPr lang="en-US" sz="2600" b="1" i="1" dirty="0"/>
              <a:t> </a:t>
            </a:r>
            <a:r>
              <a:rPr lang="en-US" sz="2600" b="1" i="1" dirty="0" err="1"/>
              <a:t>giàu</a:t>
            </a:r>
            <a:r>
              <a:rPr lang="en-US" sz="2600" b="1" i="1" dirty="0"/>
              <a:t> </a:t>
            </a:r>
            <a:r>
              <a:rPr lang="en-US" sz="2600" b="1" i="1" dirty="0" err="1"/>
              <a:t>và</a:t>
            </a:r>
            <a:r>
              <a:rPr lang="en-US" sz="2600" b="1" i="1" dirty="0"/>
              <a:t> </a:t>
            </a:r>
            <a:r>
              <a:rPr lang="en-US" sz="2600" b="1" i="1" dirty="0" err="1"/>
              <a:t>đẹp</a:t>
            </a:r>
            <a:r>
              <a:rPr lang="en-US" sz="2600" b="1" i="1" dirty="0"/>
              <a:t> </a:t>
            </a:r>
            <a:r>
              <a:rPr lang="en-US" sz="2600" b="1" i="1" dirty="0" smtClean="0"/>
              <a:t>[…].</a:t>
            </a:r>
            <a:endParaRPr lang="en-US" sz="2600" b="1" dirty="0"/>
          </a:p>
        </p:txBody>
      </p:sp>
      <p:sp>
        <p:nvSpPr>
          <p:cNvPr id="4" name="Oval 3"/>
          <p:cNvSpPr/>
          <p:nvPr/>
        </p:nvSpPr>
        <p:spPr>
          <a:xfrm>
            <a:off x="8157640" y="1791612"/>
            <a:ext cx="3384376" cy="48526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latin typeface="Arial" panose="020B0604020202020204" pitchFamily="34" charset="0"/>
                <a:cs typeface="Arial" panose="020B0604020202020204" pitchFamily="34" charset="0"/>
              </a:rPr>
              <a:t>v</a:t>
            </a:r>
            <a:r>
              <a:rPr lang="en-US" sz="2600" b="1" dirty="0" err="1" smtClean="0">
                <a:latin typeface="Arial" panose="020B0604020202020204" pitchFamily="34" charset="0"/>
                <a:cs typeface="Arial" panose="020B0604020202020204" pitchFamily="34" charset="0"/>
              </a:rPr>
              <a:t>ề</a:t>
            </a:r>
            <a:r>
              <a:rPr lang="en-US" sz="2600" b="1" dirty="0" smtClean="0">
                <a:latin typeface="Arial" panose="020B0604020202020204" pitchFamily="34" charset="0"/>
                <a:cs typeface="Arial" panose="020B0604020202020204" pitchFamily="34" charset="0"/>
              </a:rPr>
              <a:t>, </a:t>
            </a:r>
            <a:r>
              <a:rPr lang="en-US" sz="2600" b="1" dirty="0" err="1">
                <a:latin typeface="Arial" panose="020B0604020202020204" pitchFamily="34" charset="0"/>
                <a:cs typeface="Arial" panose="020B0604020202020204" pitchFamily="34" charset="0"/>
              </a:rPr>
              <a:t>đ</a:t>
            </a:r>
            <a:r>
              <a:rPr lang="en-US" sz="2600" b="1" dirty="0" err="1" smtClean="0">
                <a:latin typeface="Arial" panose="020B0604020202020204" pitchFamily="34" charset="0"/>
                <a:cs typeface="Arial" panose="020B0604020202020204" pitchFamily="34" charset="0"/>
              </a:rPr>
              <a:t>ối</a:t>
            </a:r>
            <a:r>
              <a:rPr lang="en-US" sz="2600" b="1" dirty="0" smtClean="0">
                <a:latin typeface="Arial" panose="020B0604020202020204" pitchFamily="34" charset="0"/>
                <a:cs typeface="Arial" panose="020B0604020202020204" pitchFamily="34" charset="0"/>
              </a:rPr>
              <a:t> </a:t>
            </a:r>
            <a:r>
              <a:rPr lang="en-US" sz="2600" b="1" dirty="0" err="1" smtClean="0">
                <a:latin typeface="Arial" panose="020B0604020202020204" pitchFamily="34" charset="0"/>
                <a:cs typeface="Arial" panose="020B0604020202020204" pitchFamily="34" charset="0"/>
              </a:rPr>
              <a:t>với</a:t>
            </a:r>
            <a:r>
              <a:rPr lang="en-US" sz="2600" b="1" dirty="0" smtClean="0">
                <a:latin typeface="Arial" panose="020B0604020202020204" pitchFamily="34" charset="0"/>
                <a:cs typeface="Arial" panose="020B0604020202020204" pitchFamily="34" charset="0"/>
              </a:rPr>
              <a:t> …</a:t>
            </a:r>
            <a:endParaRPr lang="en-US" sz="2600" b="1" dirty="0">
              <a:latin typeface="Arial" panose="020B0604020202020204" pitchFamily="34" charset="0"/>
              <a:cs typeface="Arial" panose="020B0604020202020204" pitchFamily="34" charset="0"/>
            </a:endParaRPr>
          </a:p>
        </p:txBody>
      </p:sp>
      <p:sp>
        <p:nvSpPr>
          <p:cNvPr id="13" name="Horizontal Scroll 12"/>
          <p:cNvSpPr/>
          <p:nvPr/>
        </p:nvSpPr>
        <p:spPr>
          <a:xfrm>
            <a:off x="703820" y="-27384"/>
            <a:ext cx="10838196"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Arial" panose="020B0604020202020204" pitchFamily="34" charset="0"/>
                <a:cs typeface="Arial" panose="020B0604020202020204" pitchFamily="34" charset="0"/>
              </a:rPr>
              <a:t>A. Khởi ngữ</a:t>
            </a:r>
            <a:endParaRPr lang="en-US" sz="2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40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animEffect transition="in" filter="barn(inVertical)">
                                      <p:cBhvr>
                                        <p:cTn id="24" dur="500"/>
                                        <p:tgtEl>
                                          <p:spTgt spid="1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xEl>
                                              <p:pRg st="2" end="2"/>
                                            </p:txEl>
                                          </p:spTgt>
                                        </p:tgtEl>
                                        <p:attrNameLst>
                                          <p:attrName>style.visibility</p:attrName>
                                        </p:attrNameLst>
                                      </p:cBhvr>
                                      <p:to>
                                        <p:strVal val="visible"/>
                                      </p:to>
                                    </p:set>
                                    <p:animEffect transition="in" filter="barn(inVertical)">
                                      <p:cBhvr>
                                        <p:cTn id="34"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408" y="1268760"/>
            <a:ext cx="2085033" cy="4679296"/>
          </a:xfrm>
        </p:spPr>
      </p:pic>
      <p:sp>
        <p:nvSpPr>
          <p:cNvPr id="2" name="Rectangle 1"/>
          <p:cNvSpPr/>
          <p:nvPr/>
        </p:nvSpPr>
        <p:spPr>
          <a:xfrm>
            <a:off x="760293" y="1268760"/>
            <a:ext cx="2088232" cy="3016210"/>
          </a:xfrm>
          <a:prstGeom prst="rect">
            <a:avLst/>
          </a:prstGeom>
        </p:spPr>
        <p:txBody>
          <a:bodyPr wrap="square">
            <a:spAutoFit/>
          </a:bodyPr>
          <a:lstStyle/>
          <a:p>
            <a:r>
              <a:rPr lang="en-US" sz="2400" b="1" dirty="0" smtClean="0">
                <a:solidFill>
                  <a:schemeClr val="bg1"/>
                </a:solidFill>
              </a:rPr>
              <a:t>I. </a:t>
            </a:r>
            <a:r>
              <a:rPr lang="en-US" sz="2400" b="1" dirty="0" err="1" smtClean="0">
                <a:solidFill>
                  <a:schemeClr val="bg1"/>
                </a:solidFill>
              </a:rPr>
              <a:t>Đặc</a:t>
            </a:r>
            <a:r>
              <a:rPr lang="en-US" sz="2400" b="1" dirty="0" smtClean="0">
                <a:solidFill>
                  <a:schemeClr val="bg1"/>
                </a:solidFill>
              </a:rPr>
              <a:t> </a:t>
            </a:r>
            <a:r>
              <a:rPr lang="en-US" sz="2400" b="1" dirty="0" err="1">
                <a:solidFill>
                  <a:schemeClr val="bg1"/>
                </a:solidFill>
              </a:rPr>
              <a:t>điểm</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công</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khởi</a:t>
            </a:r>
            <a:r>
              <a:rPr lang="en-US" sz="2400" b="1" dirty="0">
                <a:solidFill>
                  <a:schemeClr val="bg1"/>
                </a:solidFill>
              </a:rPr>
              <a:t> </a:t>
            </a:r>
            <a:r>
              <a:rPr lang="en-US" sz="2400" b="1" dirty="0" err="1">
                <a:solidFill>
                  <a:schemeClr val="bg1"/>
                </a:solidFill>
              </a:rPr>
              <a:t>ngữ</a:t>
            </a:r>
            <a:r>
              <a:rPr lang="en-US" sz="2400" b="1" dirty="0">
                <a:solidFill>
                  <a:schemeClr val="bg1"/>
                </a:solidFill>
              </a:rPr>
              <a:t> </a:t>
            </a:r>
            <a:r>
              <a:rPr lang="en-US" sz="2400" b="1" dirty="0" err="1">
                <a:solidFill>
                  <a:schemeClr val="bg1"/>
                </a:solidFill>
              </a:rPr>
              <a:t>trong</a:t>
            </a:r>
            <a:r>
              <a:rPr lang="en-US" sz="2400" b="1" dirty="0">
                <a:solidFill>
                  <a:schemeClr val="bg1"/>
                </a:solidFill>
              </a:rPr>
              <a:t> </a:t>
            </a:r>
            <a:r>
              <a:rPr lang="en-US" sz="2400" b="1" dirty="0" err="1" smtClean="0">
                <a:solidFill>
                  <a:schemeClr val="bg1"/>
                </a:solidFill>
              </a:rPr>
              <a:t>câu</a:t>
            </a:r>
            <a:endParaRPr lang="en-US" sz="2400" b="1" dirty="0" smtClean="0">
              <a:solidFill>
                <a:schemeClr val="bg1"/>
              </a:solidFill>
            </a:endParaRPr>
          </a:p>
          <a:p>
            <a:r>
              <a:rPr lang="en-US" sz="2400" b="1" dirty="0" smtClean="0">
                <a:solidFill>
                  <a:schemeClr val="bg1"/>
                </a:solidFill>
              </a:rPr>
              <a:t>1. </a:t>
            </a:r>
            <a:r>
              <a:rPr lang="en-US" sz="2400" b="1" dirty="0" err="1" smtClean="0">
                <a:solidFill>
                  <a:schemeClr val="bg1"/>
                </a:solidFill>
              </a:rPr>
              <a:t>Ví</a:t>
            </a:r>
            <a:r>
              <a:rPr lang="en-US" sz="2400" b="1" dirty="0" smtClean="0">
                <a:solidFill>
                  <a:schemeClr val="bg1"/>
                </a:solidFill>
              </a:rPr>
              <a:t> </a:t>
            </a:r>
            <a:r>
              <a:rPr lang="en-US" sz="2400" b="1" dirty="0" err="1" smtClean="0">
                <a:solidFill>
                  <a:schemeClr val="bg1"/>
                </a:solidFill>
              </a:rPr>
              <a:t>dụ</a:t>
            </a:r>
            <a:endParaRPr lang="en-US" sz="2400" b="1" dirty="0" smtClean="0">
              <a:solidFill>
                <a:schemeClr val="bg1"/>
              </a:solidFill>
            </a:endParaRPr>
          </a:p>
          <a:p>
            <a:r>
              <a:rPr lang="en-US" sz="2400" b="1" dirty="0" smtClean="0">
                <a:solidFill>
                  <a:srgbClr val="FF0000"/>
                </a:solidFill>
              </a:rPr>
              <a:t>2. </a:t>
            </a:r>
            <a:r>
              <a:rPr lang="en-US" sz="2200" b="1" dirty="0" err="1" smtClean="0">
                <a:solidFill>
                  <a:srgbClr val="FF0000"/>
                </a:solidFill>
              </a:rPr>
              <a:t>Ghi</a:t>
            </a:r>
            <a:r>
              <a:rPr lang="en-US" sz="2200" b="1" dirty="0" smtClean="0">
                <a:solidFill>
                  <a:srgbClr val="FF0000"/>
                </a:solidFill>
              </a:rPr>
              <a:t> </a:t>
            </a:r>
            <a:r>
              <a:rPr lang="en-US" sz="2200" b="1" dirty="0" err="1" smtClean="0">
                <a:solidFill>
                  <a:srgbClr val="FF0000"/>
                </a:solidFill>
              </a:rPr>
              <a:t>nhớ</a:t>
            </a:r>
            <a:endParaRPr lang="en-US" sz="2200" b="1" dirty="0">
              <a:solidFill>
                <a:srgbClr val="FF0000"/>
              </a:solidFill>
            </a:endParaRPr>
          </a:p>
          <a:p>
            <a:r>
              <a:rPr lang="en-US" sz="2200" b="1" dirty="0" smtClean="0">
                <a:solidFill>
                  <a:srgbClr val="FF0000"/>
                </a:solidFill>
              </a:rPr>
              <a:t>(SGK </a:t>
            </a:r>
            <a:r>
              <a:rPr lang="en-US" sz="2200" b="1" dirty="0" err="1" smtClean="0">
                <a:solidFill>
                  <a:srgbClr val="FF0000"/>
                </a:solidFill>
              </a:rPr>
              <a:t>trang</a:t>
            </a:r>
            <a:r>
              <a:rPr lang="en-US" sz="2200" b="1" dirty="0" smtClean="0">
                <a:solidFill>
                  <a:srgbClr val="FF0000"/>
                </a:solidFill>
              </a:rPr>
              <a:t> 8)</a:t>
            </a:r>
          </a:p>
        </p:txBody>
      </p:sp>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5" name="Horizontal Scroll 4"/>
          <p:cNvSpPr/>
          <p:nvPr/>
        </p:nvSpPr>
        <p:spPr>
          <a:xfrm>
            <a:off x="3245007" y="980727"/>
            <a:ext cx="8424936" cy="5345901"/>
          </a:xfrm>
          <a:prstGeom prst="horizontalScroll">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916960" y="2332037"/>
            <a:ext cx="7560840" cy="1384995"/>
          </a:xfrm>
          <a:prstGeom prst="rect">
            <a:avLst/>
          </a:prstGeom>
        </p:spPr>
        <p:txBody>
          <a:bodyPr wrap="square">
            <a:spAutoFit/>
          </a:bodyPr>
          <a:lstStyle/>
          <a:p>
            <a:pPr algn="just"/>
            <a:r>
              <a:rPr lang="en-US" sz="2800" b="1" dirty="0" smtClean="0"/>
              <a:t>- </a:t>
            </a:r>
            <a:r>
              <a:rPr lang="en-US" sz="2800" b="1" dirty="0" err="1" smtClean="0"/>
              <a:t>Khởi</a:t>
            </a:r>
            <a:r>
              <a:rPr lang="en-US" sz="2800" b="1" dirty="0" smtClean="0"/>
              <a:t> </a:t>
            </a:r>
            <a:r>
              <a:rPr lang="en-US" sz="2800" b="1" dirty="0" err="1" smtClean="0"/>
              <a:t>ngữ</a:t>
            </a:r>
            <a:r>
              <a:rPr lang="en-US" sz="2800" b="1" dirty="0" smtClean="0"/>
              <a:t> </a:t>
            </a:r>
            <a:r>
              <a:rPr lang="en-US" sz="2800" b="1" dirty="0" err="1" smtClean="0"/>
              <a:t>là</a:t>
            </a:r>
            <a:r>
              <a:rPr lang="en-US" sz="2800" b="1" dirty="0" smtClean="0"/>
              <a:t> </a:t>
            </a:r>
            <a:r>
              <a:rPr lang="en-US" sz="2800" b="1" dirty="0" err="1" smtClean="0"/>
              <a:t>thành</a:t>
            </a:r>
            <a:r>
              <a:rPr lang="en-US" sz="2800" b="1" dirty="0" smtClean="0"/>
              <a:t> phần </a:t>
            </a:r>
            <a:r>
              <a:rPr lang="en-US" sz="2800" b="1" dirty="0" err="1" smtClean="0"/>
              <a:t>câu</a:t>
            </a:r>
            <a:r>
              <a:rPr lang="en-US" sz="2800" b="1" dirty="0" smtClean="0"/>
              <a:t> </a:t>
            </a:r>
            <a:r>
              <a:rPr lang="en-US" sz="2800" b="1" dirty="0" err="1" smtClean="0"/>
              <a:t>đứng</a:t>
            </a:r>
            <a:r>
              <a:rPr lang="en-US" sz="2800" b="1" dirty="0" smtClean="0"/>
              <a:t> </a:t>
            </a:r>
            <a:r>
              <a:rPr lang="en-US" sz="2800" b="1" dirty="0" err="1" smtClean="0"/>
              <a:t>trước</a:t>
            </a:r>
            <a:r>
              <a:rPr lang="en-US" sz="2800" b="1" dirty="0" smtClean="0"/>
              <a:t> </a:t>
            </a:r>
            <a:r>
              <a:rPr lang="en-US" sz="2800" b="1" dirty="0" err="1" smtClean="0"/>
              <a:t>chủ</a:t>
            </a:r>
            <a:r>
              <a:rPr lang="en-US" sz="2800" b="1" dirty="0" smtClean="0"/>
              <a:t> </a:t>
            </a:r>
            <a:r>
              <a:rPr lang="en-US" sz="2800" b="1" dirty="0" err="1" smtClean="0"/>
              <a:t>ngữ</a:t>
            </a:r>
            <a:r>
              <a:rPr lang="en-US" sz="2800" b="1" dirty="0" smtClean="0"/>
              <a:t> </a:t>
            </a:r>
            <a:r>
              <a:rPr lang="en-US" sz="2800" b="1" dirty="0" err="1" smtClean="0"/>
              <a:t>để</a:t>
            </a:r>
            <a:r>
              <a:rPr lang="en-US" sz="2800" b="1" dirty="0" smtClean="0"/>
              <a:t> </a:t>
            </a:r>
            <a:r>
              <a:rPr lang="en-US" sz="2800" b="1" dirty="0" err="1" smtClean="0"/>
              <a:t>nêu</a:t>
            </a:r>
            <a:r>
              <a:rPr lang="en-US" sz="2800" b="1" dirty="0" smtClean="0"/>
              <a:t> </a:t>
            </a:r>
            <a:r>
              <a:rPr lang="en-US" sz="2800" b="1" dirty="0" err="1" smtClean="0"/>
              <a:t>lên</a:t>
            </a:r>
            <a:r>
              <a:rPr lang="en-US" sz="2800" b="1" dirty="0" smtClean="0"/>
              <a:t> </a:t>
            </a:r>
            <a:r>
              <a:rPr lang="en-US" sz="2800" b="1" dirty="0" err="1" smtClean="0"/>
              <a:t>đề</a:t>
            </a:r>
            <a:r>
              <a:rPr lang="en-US" sz="2800" b="1" dirty="0" smtClean="0"/>
              <a:t> </a:t>
            </a:r>
            <a:r>
              <a:rPr lang="en-US" sz="2800" b="1" dirty="0" err="1" smtClean="0"/>
              <a:t>tài</a:t>
            </a:r>
            <a:r>
              <a:rPr lang="en-US" sz="2800" b="1" dirty="0" smtClean="0"/>
              <a:t> </a:t>
            </a:r>
            <a:r>
              <a:rPr lang="en-US" sz="2800" b="1" dirty="0" err="1" smtClean="0"/>
              <a:t>được</a:t>
            </a:r>
            <a:r>
              <a:rPr lang="en-US" sz="2800" b="1" dirty="0" smtClean="0"/>
              <a:t> </a:t>
            </a:r>
            <a:r>
              <a:rPr lang="en-US" sz="2800" b="1" dirty="0" err="1" smtClean="0"/>
              <a:t>nói</a:t>
            </a:r>
            <a:r>
              <a:rPr lang="en-US" sz="2800" b="1" dirty="0" smtClean="0"/>
              <a:t> </a:t>
            </a:r>
            <a:r>
              <a:rPr lang="en-US" sz="2800" b="1" dirty="0" err="1" smtClean="0"/>
              <a:t>đến</a:t>
            </a:r>
            <a:r>
              <a:rPr lang="en-US" sz="2800" b="1" dirty="0" smtClean="0"/>
              <a:t> </a:t>
            </a:r>
            <a:r>
              <a:rPr lang="en-US" sz="2800" b="1" dirty="0" err="1" smtClean="0"/>
              <a:t>trong</a:t>
            </a:r>
            <a:r>
              <a:rPr lang="en-US" sz="2800" b="1" dirty="0" smtClean="0"/>
              <a:t> </a:t>
            </a:r>
            <a:r>
              <a:rPr lang="en-US" sz="2800" b="1" dirty="0" err="1" smtClean="0"/>
              <a:t>câu</a:t>
            </a:r>
            <a:r>
              <a:rPr lang="en-US" sz="2800" b="1" dirty="0" smtClean="0"/>
              <a:t>.</a:t>
            </a:r>
            <a:endParaRPr lang="en-US" sz="2800" b="1" dirty="0"/>
          </a:p>
        </p:txBody>
      </p:sp>
      <p:sp>
        <p:nvSpPr>
          <p:cNvPr id="14" name="Rectangle 13"/>
          <p:cNvSpPr/>
          <p:nvPr/>
        </p:nvSpPr>
        <p:spPr>
          <a:xfrm>
            <a:off x="3908031" y="3916213"/>
            <a:ext cx="7520192" cy="1384995"/>
          </a:xfrm>
          <a:prstGeom prst="rect">
            <a:avLst/>
          </a:prstGeom>
        </p:spPr>
        <p:txBody>
          <a:bodyPr wrap="square">
            <a:spAutoFit/>
          </a:bodyPr>
          <a:lstStyle/>
          <a:p>
            <a:pPr algn="just"/>
            <a:r>
              <a:rPr lang="en-US" sz="2800" b="1" dirty="0" smtClean="0"/>
              <a:t>- </a:t>
            </a:r>
            <a:r>
              <a:rPr lang="en-US" sz="2800" b="1" dirty="0" err="1" smtClean="0"/>
              <a:t>Trước</a:t>
            </a:r>
            <a:r>
              <a:rPr lang="en-US" sz="2800" b="1" dirty="0" smtClean="0"/>
              <a:t> </a:t>
            </a:r>
            <a:r>
              <a:rPr lang="en-US" sz="2800" b="1" dirty="0" err="1"/>
              <a:t>khởi</a:t>
            </a:r>
            <a:r>
              <a:rPr lang="en-US" sz="2800" b="1" dirty="0"/>
              <a:t> </a:t>
            </a:r>
            <a:r>
              <a:rPr lang="en-US" sz="2800" b="1" dirty="0" err="1"/>
              <a:t>ngữ</a:t>
            </a:r>
            <a:r>
              <a:rPr lang="en-US" sz="2800" b="1" dirty="0"/>
              <a:t>, </a:t>
            </a:r>
            <a:r>
              <a:rPr lang="en-US" sz="2800" b="1" dirty="0" err="1"/>
              <a:t>thường</a:t>
            </a:r>
            <a:r>
              <a:rPr lang="en-US" sz="2800" b="1" dirty="0"/>
              <a:t> </a:t>
            </a:r>
            <a:r>
              <a:rPr lang="en-US" sz="2800" b="1" dirty="0" err="1"/>
              <a:t>có</a:t>
            </a:r>
            <a:r>
              <a:rPr lang="en-US" sz="2800" b="1" dirty="0"/>
              <a:t> </a:t>
            </a:r>
            <a:r>
              <a:rPr lang="en-US" sz="2800" b="1" dirty="0" err="1" smtClean="0"/>
              <a:t>thể</a:t>
            </a:r>
            <a:r>
              <a:rPr lang="en-US" sz="2800" b="1" dirty="0" smtClean="0"/>
              <a:t> </a:t>
            </a:r>
            <a:r>
              <a:rPr lang="en-US" sz="2800" b="1" dirty="0" err="1" smtClean="0"/>
              <a:t>thêm</a:t>
            </a:r>
            <a:r>
              <a:rPr lang="en-US" sz="2800" b="1" dirty="0" smtClean="0"/>
              <a:t> </a:t>
            </a:r>
            <a:r>
              <a:rPr lang="en-US" sz="2800" b="1" dirty="0" err="1" smtClean="0"/>
              <a:t>các</a:t>
            </a:r>
            <a:r>
              <a:rPr lang="en-US" sz="2800" b="1" dirty="0" smtClean="0"/>
              <a:t> </a:t>
            </a:r>
            <a:r>
              <a:rPr lang="en-US" sz="2800" b="1" dirty="0" err="1"/>
              <a:t>quan</a:t>
            </a:r>
            <a:r>
              <a:rPr lang="en-US" sz="2800" b="1" dirty="0"/>
              <a:t> </a:t>
            </a:r>
            <a:r>
              <a:rPr lang="en-US" sz="2800" b="1" dirty="0" err="1"/>
              <a:t>hệ</a:t>
            </a:r>
            <a:r>
              <a:rPr lang="en-US" sz="2800" b="1" dirty="0"/>
              <a:t> </a:t>
            </a:r>
            <a:r>
              <a:rPr lang="en-US" sz="2800" b="1" dirty="0" err="1" smtClean="0"/>
              <a:t>từ</a:t>
            </a:r>
            <a:r>
              <a:rPr lang="en-US" sz="2800" b="1" dirty="0" smtClean="0"/>
              <a:t>: </a:t>
            </a:r>
            <a:r>
              <a:rPr lang="en-US" sz="2800" b="1" i="1" dirty="0" err="1"/>
              <a:t>về</a:t>
            </a:r>
            <a:r>
              <a:rPr lang="en-US" sz="2800" b="1" i="1" dirty="0"/>
              <a:t>, </a:t>
            </a:r>
            <a:r>
              <a:rPr lang="en-US" sz="2800" b="1" i="1" dirty="0" err="1"/>
              <a:t>đối</a:t>
            </a:r>
            <a:r>
              <a:rPr lang="en-US" sz="2800" b="1" i="1" dirty="0"/>
              <a:t> </a:t>
            </a:r>
            <a:r>
              <a:rPr lang="en-US" sz="2800" b="1" i="1" dirty="0" err="1" smtClean="0"/>
              <a:t>với</a:t>
            </a:r>
            <a:r>
              <a:rPr lang="en-US" sz="2800" b="1" i="1" dirty="0" smtClean="0"/>
              <a:t>, ...</a:t>
            </a:r>
            <a:endParaRPr lang="en-US" sz="2800" b="1" dirty="0"/>
          </a:p>
          <a:p>
            <a:pPr algn="just"/>
            <a:r>
              <a:rPr lang="en-US" sz="2800" b="1" dirty="0"/>
              <a:t> </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7" y="4589545"/>
            <a:ext cx="2081117" cy="1737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Horizontal Scroll 10"/>
          <p:cNvSpPr/>
          <p:nvPr/>
        </p:nvSpPr>
        <p:spPr>
          <a:xfrm>
            <a:off x="407368" y="-155358"/>
            <a:ext cx="11449271"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Arial" panose="020B0604020202020204" pitchFamily="34" charset="0"/>
                <a:cs typeface="Arial" panose="020B0604020202020204" pitchFamily="34" charset="0"/>
              </a:rPr>
              <a:t>A. Khởi ngữ</a:t>
            </a:r>
            <a:endParaRPr lang="en-US" sz="2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741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up)">
                                      <p:cBhvr>
                                        <p:cTn id="7" dur="500"/>
                                        <p:tgtEl>
                                          <p:spTgt spid="2">
                                            <p:txEl>
                                              <p:pRg st="2" end="2"/>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wipe(up)">
                                      <p:cBhvr>
                                        <p:cTn id="11" dur="500"/>
                                        <p:tgtEl>
                                          <p:spTgt spid="2">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13" name="Rectangle 12"/>
          <p:cNvSpPr/>
          <p:nvPr/>
        </p:nvSpPr>
        <p:spPr>
          <a:xfrm>
            <a:off x="647998" y="1106942"/>
            <a:ext cx="10560570" cy="892552"/>
          </a:xfrm>
          <a:prstGeom prst="rect">
            <a:avLst/>
          </a:prstGeom>
        </p:spPr>
        <p:txBody>
          <a:bodyPr wrap="square">
            <a:spAutoFit/>
          </a:bodyPr>
          <a:lstStyle/>
          <a:p>
            <a:pPr algn="just"/>
            <a:r>
              <a:rPr lang="en-US" sz="2600" b="1" dirty="0" smtClean="0">
                <a:solidFill>
                  <a:srgbClr val="FFFF00"/>
                </a:solidFill>
              </a:rPr>
              <a:t>II. </a:t>
            </a:r>
            <a:r>
              <a:rPr lang="en-US" sz="2600" b="1" dirty="0" err="1" smtClean="0">
                <a:solidFill>
                  <a:srgbClr val="FFFF00"/>
                </a:solidFill>
              </a:rPr>
              <a:t>Luyện</a:t>
            </a:r>
            <a:r>
              <a:rPr lang="en-US" sz="2600" b="1" dirty="0" smtClean="0">
                <a:solidFill>
                  <a:srgbClr val="FFFF00"/>
                </a:solidFill>
              </a:rPr>
              <a:t> </a:t>
            </a:r>
            <a:r>
              <a:rPr lang="en-US" sz="2600" b="1" dirty="0" err="1" smtClean="0">
                <a:solidFill>
                  <a:srgbClr val="FFFF00"/>
                </a:solidFill>
              </a:rPr>
              <a:t>tập</a:t>
            </a:r>
            <a:r>
              <a:rPr lang="en-US" sz="2600" b="1" dirty="0" smtClean="0">
                <a:solidFill>
                  <a:srgbClr val="FFFF00"/>
                </a:solidFill>
              </a:rPr>
              <a:t> (SGK </a:t>
            </a:r>
            <a:r>
              <a:rPr lang="en-US" sz="2600" b="1" dirty="0" err="1" smtClean="0">
                <a:solidFill>
                  <a:srgbClr val="FFFF00"/>
                </a:solidFill>
              </a:rPr>
              <a:t>trang</a:t>
            </a:r>
            <a:r>
              <a:rPr lang="en-US" sz="2600" b="1" dirty="0" smtClean="0">
                <a:solidFill>
                  <a:srgbClr val="FFFF00"/>
                </a:solidFill>
              </a:rPr>
              <a:t> 8)</a:t>
            </a:r>
          </a:p>
          <a:p>
            <a:pPr algn="just"/>
            <a:r>
              <a:rPr lang="en-US" sz="2600" b="1" dirty="0" smtClean="0">
                <a:solidFill>
                  <a:srgbClr val="FFFF00"/>
                </a:solidFill>
              </a:rPr>
              <a:t>1.  </a:t>
            </a:r>
            <a:r>
              <a:rPr lang="en-US" sz="2600" b="1" dirty="0">
                <a:solidFill>
                  <a:srgbClr val="FFFF00"/>
                </a:solidFill>
              </a:rPr>
              <a:t>Tìm </a:t>
            </a:r>
            <a:r>
              <a:rPr lang="en-US" sz="2600" b="1" dirty="0" err="1">
                <a:solidFill>
                  <a:srgbClr val="FFFF00"/>
                </a:solidFill>
              </a:rPr>
              <a:t>khởi</a:t>
            </a:r>
            <a:r>
              <a:rPr lang="en-US" sz="2600" b="1" dirty="0">
                <a:solidFill>
                  <a:srgbClr val="FFFF00"/>
                </a:solidFill>
              </a:rPr>
              <a:t> </a:t>
            </a:r>
            <a:r>
              <a:rPr lang="en-US" sz="2600" b="1" dirty="0" err="1">
                <a:solidFill>
                  <a:srgbClr val="FFFF00"/>
                </a:solidFill>
              </a:rPr>
              <a:t>ngữ</a:t>
            </a:r>
            <a:r>
              <a:rPr lang="en-US" sz="2600" b="1" dirty="0">
                <a:solidFill>
                  <a:srgbClr val="FFFF00"/>
                </a:solidFill>
              </a:rPr>
              <a:t> </a:t>
            </a:r>
            <a:r>
              <a:rPr lang="en-US" sz="2600" b="1" dirty="0" err="1">
                <a:solidFill>
                  <a:srgbClr val="FFFF00"/>
                </a:solidFill>
              </a:rPr>
              <a:t>trong</a:t>
            </a:r>
            <a:r>
              <a:rPr lang="en-US" sz="2600" b="1" dirty="0">
                <a:solidFill>
                  <a:srgbClr val="FFFF00"/>
                </a:solidFill>
              </a:rPr>
              <a:t> </a:t>
            </a:r>
            <a:r>
              <a:rPr lang="en-US" sz="2600" b="1" dirty="0" err="1">
                <a:solidFill>
                  <a:srgbClr val="FFFF00"/>
                </a:solidFill>
              </a:rPr>
              <a:t>các</a:t>
            </a:r>
            <a:r>
              <a:rPr lang="en-US" sz="2600" b="1" dirty="0">
                <a:solidFill>
                  <a:srgbClr val="FFFF00"/>
                </a:solidFill>
              </a:rPr>
              <a:t> </a:t>
            </a:r>
            <a:r>
              <a:rPr lang="en-US" sz="2600" b="1" dirty="0" err="1">
                <a:solidFill>
                  <a:srgbClr val="FFFF00"/>
                </a:solidFill>
              </a:rPr>
              <a:t>đoạn</a:t>
            </a:r>
            <a:r>
              <a:rPr lang="en-US" sz="2600" b="1" dirty="0">
                <a:solidFill>
                  <a:srgbClr val="FFFF00"/>
                </a:solidFill>
              </a:rPr>
              <a:t> </a:t>
            </a:r>
            <a:r>
              <a:rPr lang="en-US" sz="2600" b="1" dirty="0" err="1">
                <a:solidFill>
                  <a:srgbClr val="FFFF00"/>
                </a:solidFill>
              </a:rPr>
              <a:t>trích</a:t>
            </a:r>
            <a:r>
              <a:rPr lang="en-US" sz="2600" b="1" dirty="0">
                <a:solidFill>
                  <a:srgbClr val="FFFF00"/>
                </a:solidFill>
              </a:rPr>
              <a:t> </a:t>
            </a:r>
            <a:r>
              <a:rPr lang="en-US" sz="2600" b="1" dirty="0" err="1">
                <a:solidFill>
                  <a:srgbClr val="FFFF00"/>
                </a:solidFill>
              </a:rPr>
              <a:t>sau</a:t>
            </a:r>
            <a:r>
              <a:rPr lang="en-US" sz="2600" b="1" dirty="0">
                <a:solidFill>
                  <a:srgbClr val="FFFF00"/>
                </a:solidFill>
              </a:rPr>
              <a:t> </a:t>
            </a:r>
            <a:r>
              <a:rPr lang="en-US" sz="2600" b="1" dirty="0" err="1">
                <a:solidFill>
                  <a:srgbClr val="FFFF00"/>
                </a:solidFill>
              </a:rPr>
              <a:t>đây</a:t>
            </a:r>
            <a:r>
              <a:rPr lang="en-US" sz="2600" b="1" dirty="0">
                <a:solidFill>
                  <a:srgbClr val="FFFF00"/>
                </a:solidFill>
              </a:rPr>
              <a:t>:</a:t>
            </a:r>
          </a:p>
        </p:txBody>
      </p:sp>
      <p:sp>
        <p:nvSpPr>
          <p:cNvPr id="14" name="Rectangle 13"/>
          <p:cNvSpPr/>
          <p:nvPr/>
        </p:nvSpPr>
        <p:spPr>
          <a:xfrm>
            <a:off x="647998" y="2235118"/>
            <a:ext cx="10805849" cy="4708981"/>
          </a:xfrm>
          <a:prstGeom prst="rect">
            <a:avLst/>
          </a:prstGeom>
        </p:spPr>
        <p:txBody>
          <a:bodyPr wrap="square">
            <a:spAutoFit/>
          </a:bodyPr>
          <a:lstStyle/>
          <a:p>
            <a:pPr algn="just"/>
            <a:r>
              <a:rPr lang="en-US" sz="2400" b="1" dirty="0" smtClean="0"/>
              <a:t>a) </a:t>
            </a:r>
            <a:r>
              <a:rPr lang="en-US" sz="2400" b="1" i="1" dirty="0" err="1"/>
              <a:t>Ông</a:t>
            </a:r>
            <a:r>
              <a:rPr lang="en-US" sz="2400" b="1" i="1" dirty="0"/>
              <a:t> </a:t>
            </a:r>
            <a:r>
              <a:rPr lang="en-US" sz="2400" b="1" i="1" dirty="0" err="1"/>
              <a:t>cứ</a:t>
            </a:r>
            <a:r>
              <a:rPr lang="en-US" sz="2400" b="1" i="1" dirty="0"/>
              <a:t> </a:t>
            </a:r>
            <a:r>
              <a:rPr lang="en-US" sz="2400" b="1" i="1" dirty="0" err="1"/>
              <a:t>đứng</a:t>
            </a:r>
            <a:r>
              <a:rPr lang="en-US" sz="2400" b="1" i="1" dirty="0"/>
              <a:t> </a:t>
            </a:r>
            <a:r>
              <a:rPr lang="en-US" sz="2400" b="1" i="1" dirty="0" err="1"/>
              <a:t>vờ</a:t>
            </a:r>
            <a:r>
              <a:rPr lang="en-US" sz="2400" b="1" i="1" dirty="0"/>
              <a:t> </a:t>
            </a:r>
            <a:r>
              <a:rPr lang="en-US" sz="2400" b="1" i="1" dirty="0" err="1"/>
              <a:t>vờ</a:t>
            </a:r>
            <a:r>
              <a:rPr lang="en-US" sz="2400" b="1" i="1" dirty="0"/>
              <a:t> </a:t>
            </a:r>
            <a:r>
              <a:rPr lang="en-US" sz="2400" b="1" i="1" dirty="0" err="1"/>
              <a:t>xem</a:t>
            </a:r>
            <a:r>
              <a:rPr lang="en-US" sz="2400" b="1" i="1" dirty="0"/>
              <a:t> </a:t>
            </a:r>
            <a:r>
              <a:rPr lang="en-US" sz="2400" b="1" i="1" dirty="0" err="1"/>
              <a:t>tranh</a:t>
            </a:r>
            <a:r>
              <a:rPr lang="en-US" sz="2400" b="1" i="1" dirty="0"/>
              <a:t> </a:t>
            </a:r>
            <a:r>
              <a:rPr lang="en-US" sz="2400" b="1" i="1" dirty="0" err="1"/>
              <a:t>ảnh</a:t>
            </a:r>
            <a:r>
              <a:rPr lang="en-US" sz="2400" b="1" i="1" dirty="0"/>
              <a:t> </a:t>
            </a:r>
            <a:r>
              <a:rPr lang="en-US" sz="2400" b="1" i="1" dirty="0" err="1"/>
              <a:t>chờ</a:t>
            </a:r>
            <a:r>
              <a:rPr lang="en-US" sz="2400" b="1" i="1" dirty="0"/>
              <a:t> </a:t>
            </a:r>
            <a:r>
              <a:rPr lang="en-US" sz="2400" b="1" i="1" dirty="0" err="1"/>
              <a:t>người</a:t>
            </a:r>
            <a:r>
              <a:rPr lang="en-US" sz="2400" b="1" i="1" dirty="0"/>
              <a:t> </a:t>
            </a:r>
            <a:r>
              <a:rPr lang="en-US" sz="2400" b="1" i="1" dirty="0" err="1"/>
              <a:t>khác</a:t>
            </a:r>
            <a:r>
              <a:rPr lang="en-US" sz="2400" b="1" i="1" dirty="0"/>
              <a:t> </a:t>
            </a:r>
            <a:r>
              <a:rPr lang="en-US" sz="2400" b="1" i="1" dirty="0" err="1"/>
              <a:t>đọc</a:t>
            </a:r>
            <a:r>
              <a:rPr lang="en-US" sz="2400" b="1" i="1" dirty="0"/>
              <a:t> </a:t>
            </a:r>
            <a:r>
              <a:rPr lang="en-US" sz="2400" b="1" i="1" dirty="0" err="1"/>
              <a:t>rồi</a:t>
            </a:r>
            <a:r>
              <a:rPr lang="en-US" sz="2400" b="1" i="1" dirty="0"/>
              <a:t> </a:t>
            </a:r>
            <a:r>
              <a:rPr lang="en-US" sz="2400" b="1" i="1" dirty="0" err="1"/>
              <a:t>nghe</a:t>
            </a:r>
            <a:r>
              <a:rPr lang="en-US" sz="2400" b="1" i="1" dirty="0"/>
              <a:t> </a:t>
            </a:r>
            <a:r>
              <a:rPr lang="en-US" sz="2400" b="1" i="1" dirty="0" err="1"/>
              <a:t>lỏm</a:t>
            </a:r>
            <a:r>
              <a:rPr lang="en-US" sz="2400" b="1" i="1" dirty="0"/>
              <a:t>. </a:t>
            </a:r>
            <a:r>
              <a:rPr lang="en-US" sz="2400" b="1" i="1" dirty="0" err="1"/>
              <a:t>Điều</a:t>
            </a:r>
            <a:r>
              <a:rPr lang="en-US" sz="2400" b="1" i="1" dirty="0"/>
              <a:t> </a:t>
            </a:r>
            <a:r>
              <a:rPr lang="en-US" sz="2400" b="1" i="1" dirty="0" err="1"/>
              <a:t>này</a:t>
            </a:r>
            <a:r>
              <a:rPr lang="en-US" sz="2400" b="1" i="1" dirty="0"/>
              <a:t> </a:t>
            </a:r>
            <a:r>
              <a:rPr lang="en-US" sz="2400" b="1" i="1" dirty="0" err="1"/>
              <a:t>ông</a:t>
            </a:r>
            <a:r>
              <a:rPr lang="en-US" sz="2400" b="1" i="1" dirty="0"/>
              <a:t> </a:t>
            </a:r>
            <a:r>
              <a:rPr lang="en-US" sz="2400" b="1" i="1" dirty="0" err="1"/>
              <a:t>khổ</a:t>
            </a:r>
            <a:r>
              <a:rPr lang="en-US" sz="2400" b="1" i="1" dirty="0"/>
              <a:t> </a:t>
            </a:r>
            <a:r>
              <a:rPr lang="en-US" sz="2400" b="1" i="1" dirty="0" err="1"/>
              <a:t>tâm</a:t>
            </a:r>
            <a:r>
              <a:rPr lang="en-US" sz="2400" b="1" i="1" dirty="0"/>
              <a:t> </a:t>
            </a:r>
            <a:r>
              <a:rPr lang="en-US" sz="2400" b="1" i="1" dirty="0" err="1"/>
              <a:t>hết</a:t>
            </a:r>
            <a:r>
              <a:rPr lang="en-US" sz="2400" b="1" i="1" dirty="0"/>
              <a:t> </a:t>
            </a:r>
            <a:r>
              <a:rPr lang="en-US" sz="2400" b="1" i="1" dirty="0" err="1"/>
              <a:t>sức</a:t>
            </a:r>
            <a:r>
              <a:rPr lang="en-US" sz="2400" b="1" i="1" dirty="0"/>
              <a:t>.</a:t>
            </a:r>
            <a:endParaRPr lang="en-US" sz="2400" b="1" dirty="0"/>
          </a:p>
          <a:p>
            <a:pPr algn="just"/>
            <a:r>
              <a:rPr lang="en-US" sz="2400" b="1" dirty="0"/>
              <a:t>                      	                           </a:t>
            </a:r>
            <a:r>
              <a:rPr lang="en-US" sz="2400" b="1" dirty="0" smtClean="0"/>
              <a:t>                                        </a:t>
            </a:r>
            <a:r>
              <a:rPr lang="en-US" sz="2000" b="1" dirty="0"/>
              <a:t>(Kim </a:t>
            </a:r>
            <a:r>
              <a:rPr lang="en-US" sz="2000" b="1" dirty="0" err="1"/>
              <a:t>Lân</a:t>
            </a:r>
            <a:r>
              <a:rPr lang="en-US" sz="2000" b="1" dirty="0"/>
              <a:t>, </a:t>
            </a:r>
            <a:r>
              <a:rPr lang="en-US" sz="2000" b="1" i="1" dirty="0" err="1"/>
              <a:t>Làng</a:t>
            </a:r>
            <a:r>
              <a:rPr lang="en-US" sz="2000" b="1" i="1" dirty="0" smtClean="0"/>
              <a:t>)</a:t>
            </a:r>
          </a:p>
          <a:p>
            <a:pPr algn="just"/>
            <a:endParaRPr lang="en-US" sz="2000" b="1" i="1" dirty="0" smtClean="0"/>
          </a:p>
          <a:p>
            <a:pPr algn="just"/>
            <a:r>
              <a:rPr lang="en-US" sz="2400" b="1" i="1" dirty="0" smtClean="0"/>
              <a:t>b) - </a:t>
            </a:r>
            <a:r>
              <a:rPr lang="en-US" sz="2400" b="1" i="1" dirty="0" err="1" smtClean="0"/>
              <a:t>Vâng</a:t>
            </a:r>
            <a:r>
              <a:rPr lang="en-US" sz="2400" b="1" i="1" dirty="0" smtClean="0"/>
              <a:t>! </a:t>
            </a:r>
            <a:r>
              <a:rPr lang="en-US" sz="2400" b="1" i="1" dirty="0" err="1" smtClean="0"/>
              <a:t>Ông</a:t>
            </a:r>
            <a:r>
              <a:rPr lang="en-US" sz="2400" b="1" i="1" dirty="0" smtClean="0"/>
              <a:t> </a:t>
            </a:r>
            <a:r>
              <a:rPr lang="en-US" sz="2400" b="1" i="1" dirty="0" err="1" smtClean="0"/>
              <a:t>giáo</a:t>
            </a:r>
            <a:r>
              <a:rPr lang="en-US" sz="2400" b="1" i="1" dirty="0" smtClean="0"/>
              <a:t> </a:t>
            </a:r>
            <a:r>
              <a:rPr lang="en-US" sz="2400" b="1" i="1" dirty="0" err="1" smtClean="0"/>
              <a:t>dạy</a:t>
            </a:r>
            <a:r>
              <a:rPr lang="en-US" sz="2400" b="1" i="1" dirty="0" smtClean="0"/>
              <a:t> </a:t>
            </a:r>
            <a:r>
              <a:rPr lang="en-US" sz="2400" b="1" i="1" dirty="0" err="1" smtClean="0"/>
              <a:t>phải</a:t>
            </a:r>
            <a:r>
              <a:rPr lang="en-US" sz="2400" b="1" i="1" dirty="0" smtClean="0"/>
              <a:t>! </a:t>
            </a:r>
            <a:r>
              <a:rPr lang="en-US" sz="2400" b="1" i="1" dirty="0" err="1" smtClean="0"/>
              <a:t>Đối</a:t>
            </a:r>
            <a:r>
              <a:rPr lang="en-US" sz="2400" b="1" i="1" dirty="0" smtClean="0"/>
              <a:t> </a:t>
            </a:r>
            <a:r>
              <a:rPr lang="en-US" sz="2400" b="1" i="1" dirty="0" err="1" smtClean="0"/>
              <a:t>với</a:t>
            </a:r>
            <a:r>
              <a:rPr lang="en-US" sz="2400" b="1" i="1" dirty="0" smtClean="0"/>
              <a:t> </a:t>
            </a:r>
            <a:r>
              <a:rPr lang="en-US" sz="2400" b="1" i="1" dirty="0" err="1" smtClean="0"/>
              <a:t>chúng</a:t>
            </a:r>
            <a:r>
              <a:rPr lang="en-US" sz="2400" b="1" i="1" dirty="0" smtClean="0"/>
              <a:t> </a:t>
            </a:r>
            <a:r>
              <a:rPr lang="en-US" sz="2400" b="1" i="1" dirty="0" err="1" smtClean="0"/>
              <a:t>mình</a:t>
            </a:r>
            <a:r>
              <a:rPr lang="en-US" sz="2400" b="1" i="1" dirty="0" smtClean="0"/>
              <a:t> </a:t>
            </a:r>
            <a:r>
              <a:rPr lang="en-US" sz="2400" b="1" i="1" dirty="0" err="1" smtClean="0"/>
              <a:t>thì</a:t>
            </a:r>
            <a:r>
              <a:rPr lang="en-US" sz="2400" b="1" i="1" dirty="0" smtClean="0"/>
              <a:t> </a:t>
            </a:r>
            <a:r>
              <a:rPr lang="en-US" sz="2400" b="1" i="1" dirty="0" err="1" smtClean="0"/>
              <a:t>thế</a:t>
            </a:r>
            <a:r>
              <a:rPr lang="en-US" sz="2400" b="1" i="1" dirty="0" smtClean="0"/>
              <a:t> </a:t>
            </a:r>
            <a:r>
              <a:rPr lang="en-US" sz="2400" b="1" i="1" dirty="0" err="1" smtClean="0"/>
              <a:t>là</a:t>
            </a:r>
            <a:r>
              <a:rPr lang="en-US" sz="2400" b="1" i="1" dirty="0" smtClean="0"/>
              <a:t> sung </a:t>
            </a:r>
            <a:r>
              <a:rPr lang="en-US" sz="2400" b="1" i="1" dirty="0" err="1" smtClean="0"/>
              <a:t>sướng</a:t>
            </a:r>
            <a:r>
              <a:rPr lang="en-US" sz="2400" b="1" i="1" dirty="0" smtClean="0"/>
              <a:t>.</a:t>
            </a:r>
          </a:p>
          <a:p>
            <a:pPr algn="just"/>
            <a:r>
              <a:rPr lang="en-US" sz="2400" b="1" i="1" dirty="0"/>
              <a:t> </a:t>
            </a:r>
            <a:r>
              <a:rPr lang="en-US" sz="2400" b="1" i="1" dirty="0" smtClean="0"/>
              <a:t>                                                                                              </a:t>
            </a:r>
            <a:r>
              <a:rPr lang="en-US" sz="2000" b="1" dirty="0" smtClean="0"/>
              <a:t>(Nam Cao</a:t>
            </a:r>
            <a:r>
              <a:rPr lang="en-US" sz="2000" b="1" i="1" dirty="0" smtClean="0"/>
              <a:t>, </a:t>
            </a:r>
            <a:r>
              <a:rPr lang="en-US" sz="2000" b="1" i="1" dirty="0" err="1" smtClean="0"/>
              <a:t>Lão</a:t>
            </a:r>
            <a:r>
              <a:rPr lang="en-US" sz="2000" b="1" i="1" dirty="0" smtClean="0"/>
              <a:t> </a:t>
            </a:r>
            <a:r>
              <a:rPr lang="en-US" sz="2000" b="1" i="1" dirty="0" err="1" smtClean="0"/>
              <a:t>Hạc</a:t>
            </a:r>
            <a:r>
              <a:rPr lang="en-US" sz="2000" b="1" i="1" dirty="0" smtClean="0"/>
              <a:t>)</a:t>
            </a:r>
          </a:p>
          <a:p>
            <a:pPr algn="just"/>
            <a:endParaRPr lang="en-US" sz="2000" b="1" dirty="0"/>
          </a:p>
          <a:p>
            <a:pPr algn="just"/>
            <a:r>
              <a:rPr lang="en-US" sz="2400" b="1" dirty="0" smtClean="0"/>
              <a:t>d) </a:t>
            </a:r>
            <a:r>
              <a:rPr lang="en-US" sz="2400" b="1" i="1" dirty="0" err="1"/>
              <a:t>Làm</a:t>
            </a:r>
            <a:r>
              <a:rPr lang="en-US" sz="2400" b="1" i="1" dirty="0"/>
              <a:t> </a:t>
            </a:r>
            <a:r>
              <a:rPr lang="en-US" sz="2400" b="1" i="1" dirty="0" err="1"/>
              <a:t>khí</a:t>
            </a:r>
            <a:r>
              <a:rPr lang="en-US" sz="2400" b="1" i="1" dirty="0"/>
              <a:t> </a:t>
            </a:r>
            <a:r>
              <a:rPr lang="en-US" sz="2400" b="1" i="1" dirty="0" err="1"/>
              <a:t>tượng</a:t>
            </a:r>
            <a:r>
              <a:rPr lang="en-US" sz="2400" b="1" i="1" dirty="0"/>
              <a:t>, ở </a:t>
            </a:r>
            <a:r>
              <a:rPr lang="en-US" sz="2400" b="1" i="1" dirty="0" err="1"/>
              <a:t>được</a:t>
            </a:r>
            <a:r>
              <a:rPr lang="en-US" sz="2400" b="1" i="1" dirty="0"/>
              <a:t> </a:t>
            </a:r>
            <a:r>
              <a:rPr lang="en-US" sz="2400" b="1" i="1" dirty="0" err="1"/>
              <a:t>cao</a:t>
            </a:r>
            <a:r>
              <a:rPr lang="en-US" sz="2400" b="1" i="1" dirty="0"/>
              <a:t> </a:t>
            </a:r>
            <a:r>
              <a:rPr lang="en-US" sz="2400" b="1" i="1" dirty="0" err="1"/>
              <a:t>thế</a:t>
            </a:r>
            <a:r>
              <a:rPr lang="en-US" sz="2400" b="1" i="1" dirty="0"/>
              <a:t> </a:t>
            </a:r>
            <a:r>
              <a:rPr lang="en-US" sz="2400" b="1" i="1" dirty="0" err="1"/>
              <a:t>mới</a:t>
            </a:r>
            <a:r>
              <a:rPr lang="en-US" sz="2400" b="1" i="1" dirty="0"/>
              <a:t> </a:t>
            </a:r>
            <a:r>
              <a:rPr lang="en-US" sz="2400" b="1" i="1" dirty="0" err="1"/>
              <a:t>là</a:t>
            </a:r>
            <a:r>
              <a:rPr lang="en-US" sz="2400" b="1" i="1" dirty="0"/>
              <a:t> </a:t>
            </a:r>
            <a:r>
              <a:rPr lang="en-US" sz="2400" b="1" i="1" dirty="0" err="1"/>
              <a:t>lí</a:t>
            </a:r>
            <a:r>
              <a:rPr lang="en-US" sz="2400" b="1" i="1" dirty="0"/>
              <a:t> </a:t>
            </a:r>
            <a:r>
              <a:rPr lang="en-US" sz="2400" b="1" i="1" dirty="0" err="1"/>
              <a:t>tưởng</a:t>
            </a:r>
            <a:r>
              <a:rPr lang="en-US" sz="2400" b="1" i="1" dirty="0"/>
              <a:t> </a:t>
            </a:r>
            <a:r>
              <a:rPr lang="en-US" sz="2400" b="1" i="1" dirty="0" err="1"/>
              <a:t>chứ</a:t>
            </a:r>
            <a:r>
              <a:rPr lang="en-US" sz="2400" b="1" i="1" dirty="0"/>
              <a:t>.</a:t>
            </a:r>
            <a:endParaRPr lang="en-US" sz="2400" b="1" dirty="0"/>
          </a:p>
          <a:p>
            <a:pPr algn="just"/>
            <a:r>
              <a:rPr lang="en-US" sz="2400" b="1" dirty="0"/>
              <a:t>	</a:t>
            </a:r>
            <a:r>
              <a:rPr lang="en-US" sz="2000" b="1" dirty="0" smtClean="0"/>
              <a:t>                                                                       (</a:t>
            </a:r>
            <a:r>
              <a:rPr lang="en-US" sz="2000" b="1" dirty="0" err="1"/>
              <a:t>Nguyễn</a:t>
            </a:r>
            <a:r>
              <a:rPr lang="en-US" sz="2000" b="1" dirty="0"/>
              <a:t> Thành Long, </a:t>
            </a:r>
            <a:r>
              <a:rPr lang="en-US" sz="2000" b="1" i="1" dirty="0" err="1"/>
              <a:t>Lặng</a:t>
            </a:r>
            <a:r>
              <a:rPr lang="en-US" sz="2000" b="1" i="1" dirty="0"/>
              <a:t> </a:t>
            </a:r>
            <a:r>
              <a:rPr lang="en-US" sz="2000" b="1" i="1" dirty="0" err="1"/>
              <a:t>lẽ</a:t>
            </a:r>
            <a:r>
              <a:rPr lang="en-US" sz="2000" b="1" i="1" dirty="0"/>
              <a:t> Sa Pa</a:t>
            </a:r>
            <a:r>
              <a:rPr lang="en-US" sz="2000" b="1" dirty="0" smtClean="0"/>
              <a:t>)</a:t>
            </a:r>
            <a:r>
              <a:rPr lang="en-US" sz="2000" b="1" dirty="0"/>
              <a:t> </a:t>
            </a:r>
            <a:endParaRPr lang="en-US" sz="2000" b="1" dirty="0" smtClean="0"/>
          </a:p>
          <a:p>
            <a:pPr algn="just"/>
            <a:endParaRPr lang="en-US" sz="2000" b="1" dirty="0" smtClean="0"/>
          </a:p>
          <a:p>
            <a:pPr algn="just"/>
            <a:r>
              <a:rPr lang="en-US" sz="2400" b="1" dirty="0" smtClean="0"/>
              <a:t>e) </a:t>
            </a:r>
            <a:r>
              <a:rPr lang="en-US" sz="2400" b="1" i="1" dirty="0" err="1" smtClean="0"/>
              <a:t>Đối</a:t>
            </a:r>
            <a:r>
              <a:rPr lang="en-US" sz="2400" b="1" i="1" dirty="0" smtClean="0"/>
              <a:t> </a:t>
            </a:r>
            <a:r>
              <a:rPr lang="en-US" sz="2400" b="1" i="1" dirty="0" err="1"/>
              <a:t>với</a:t>
            </a:r>
            <a:r>
              <a:rPr lang="en-US" sz="2400" b="1" i="1" dirty="0"/>
              <a:t> </a:t>
            </a:r>
            <a:r>
              <a:rPr lang="en-US" sz="2400" b="1" i="1" dirty="0" err="1"/>
              <a:t>cháu</a:t>
            </a:r>
            <a:r>
              <a:rPr lang="en-US" sz="2400" b="1" i="1" dirty="0"/>
              <a:t>, </a:t>
            </a:r>
            <a:r>
              <a:rPr lang="en-US" sz="2400" b="1" i="1" dirty="0" err="1"/>
              <a:t>thật</a:t>
            </a:r>
            <a:r>
              <a:rPr lang="en-US" sz="2400" b="1" i="1" dirty="0"/>
              <a:t> </a:t>
            </a:r>
            <a:r>
              <a:rPr lang="en-US" sz="2400" b="1" i="1" dirty="0" err="1"/>
              <a:t>là</a:t>
            </a:r>
            <a:r>
              <a:rPr lang="en-US" sz="2400" b="1" i="1" dirty="0"/>
              <a:t> </a:t>
            </a:r>
            <a:r>
              <a:rPr lang="en-US" sz="2400" b="1" i="1" dirty="0" err="1"/>
              <a:t>đột</a:t>
            </a:r>
            <a:r>
              <a:rPr lang="en-US" sz="2400" b="1" i="1" dirty="0"/>
              <a:t> </a:t>
            </a:r>
            <a:r>
              <a:rPr lang="en-US" sz="2400" b="1" i="1" dirty="0" err="1"/>
              <a:t>ngột</a:t>
            </a:r>
            <a:r>
              <a:rPr lang="en-US" sz="2400" b="1" dirty="0"/>
              <a:t> </a:t>
            </a:r>
            <a:r>
              <a:rPr lang="en-US" sz="2400" b="1" dirty="0" smtClean="0"/>
              <a:t>[…].                            </a:t>
            </a:r>
          </a:p>
          <a:p>
            <a:pPr algn="just"/>
            <a:r>
              <a:rPr lang="en-US" sz="2400" b="1" dirty="0" smtClean="0"/>
              <a:t>                                                                      </a:t>
            </a:r>
            <a:r>
              <a:rPr lang="en-US" sz="2000" b="1" dirty="0" smtClean="0"/>
              <a:t>(</a:t>
            </a:r>
            <a:r>
              <a:rPr lang="en-US" sz="2000" b="1" dirty="0" err="1"/>
              <a:t>Nguyễn</a:t>
            </a:r>
            <a:r>
              <a:rPr lang="en-US" sz="2000" b="1" dirty="0"/>
              <a:t> Thành Long, </a:t>
            </a:r>
            <a:r>
              <a:rPr lang="en-US" sz="2000" b="1" i="1" dirty="0" err="1"/>
              <a:t>Lặng</a:t>
            </a:r>
            <a:r>
              <a:rPr lang="en-US" sz="2000" b="1" i="1" dirty="0"/>
              <a:t> </a:t>
            </a:r>
            <a:r>
              <a:rPr lang="en-US" sz="2000" b="1" i="1" dirty="0" err="1"/>
              <a:t>lẽ</a:t>
            </a:r>
            <a:r>
              <a:rPr lang="en-US" sz="2000" b="1" i="1" dirty="0"/>
              <a:t> Sa Pa</a:t>
            </a:r>
            <a:r>
              <a:rPr lang="en-US" sz="2000" b="1" dirty="0"/>
              <a:t>)</a:t>
            </a:r>
          </a:p>
          <a:p>
            <a:endParaRPr lang="en-US" sz="2400" b="1" dirty="0"/>
          </a:p>
        </p:txBody>
      </p:sp>
      <p:cxnSp>
        <p:nvCxnSpPr>
          <p:cNvPr id="16" name="Straight Connector 15"/>
          <p:cNvCxnSpPr/>
          <p:nvPr/>
        </p:nvCxnSpPr>
        <p:spPr>
          <a:xfrm>
            <a:off x="722427" y="3057836"/>
            <a:ext cx="1197109" cy="1112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288323" y="4063184"/>
            <a:ext cx="160787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199456" y="5085184"/>
            <a:ext cx="2088232"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07568" y="6165304"/>
            <a:ext cx="68407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Horizontal Scroll 9"/>
          <p:cNvSpPr/>
          <p:nvPr/>
        </p:nvSpPr>
        <p:spPr>
          <a:xfrm>
            <a:off x="703820" y="-155358"/>
            <a:ext cx="10648764"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Arial" panose="020B0604020202020204" pitchFamily="34" charset="0"/>
                <a:cs typeface="Arial" panose="020B0604020202020204" pitchFamily="34" charset="0"/>
              </a:rPr>
              <a:t>A. Khởi ngữ</a:t>
            </a:r>
            <a:endParaRPr lang="en-US" sz="2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554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fade">
                                      <p:cBhvr>
                                        <p:cTn id="13" dur="1000"/>
                                        <p:tgtEl>
                                          <p:spTgt spid="13">
                                            <p:txEl>
                                              <p:pRg st="1" end="1"/>
                                            </p:txEl>
                                          </p:spTgt>
                                        </p:tgtEl>
                                      </p:cBhvr>
                                    </p:animEffect>
                                    <p:anim calcmode="lin" valueType="num">
                                      <p:cBhvr>
                                        <p:cTn id="1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1000"/>
                                        <p:tgtEl>
                                          <p:spTgt spid="14">
                                            <p:txEl>
                                              <p:pRg st="0" end="0"/>
                                            </p:txEl>
                                          </p:spTgt>
                                        </p:tgtEl>
                                      </p:cBhvr>
                                    </p:animEffect>
                                    <p:anim calcmode="lin" valueType="num">
                                      <p:cBhvr>
                                        <p:cTn id="2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fade">
                                      <p:cBhvr>
                                        <p:cTn id="25" dur="1000"/>
                                        <p:tgtEl>
                                          <p:spTgt spid="14">
                                            <p:txEl>
                                              <p:pRg st="1" end="1"/>
                                            </p:txEl>
                                          </p:spTgt>
                                        </p:tgtEl>
                                      </p:cBhvr>
                                    </p:animEffect>
                                    <p:anim calcmode="lin" valueType="num">
                                      <p:cBhvr>
                                        <p:cTn id="2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fade">
                                      <p:cBhvr>
                                        <p:cTn id="30" dur="1000"/>
                                        <p:tgtEl>
                                          <p:spTgt spid="14">
                                            <p:txEl>
                                              <p:pRg st="3" end="3"/>
                                            </p:txEl>
                                          </p:spTgt>
                                        </p:tgtEl>
                                      </p:cBhvr>
                                    </p:animEffect>
                                    <p:anim calcmode="lin" valueType="num">
                                      <p:cBhvr>
                                        <p:cTn id="31"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fade">
                                      <p:cBhvr>
                                        <p:cTn id="35" dur="1000"/>
                                        <p:tgtEl>
                                          <p:spTgt spid="14">
                                            <p:txEl>
                                              <p:pRg st="4" end="4"/>
                                            </p:txEl>
                                          </p:spTgt>
                                        </p:tgtEl>
                                      </p:cBhvr>
                                    </p:animEffect>
                                    <p:anim calcmode="lin" valueType="num">
                                      <p:cBhvr>
                                        <p:cTn id="36"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xEl>
                                              <p:pRg st="6" end="6"/>
                                            </p:txEl>
                                          </p:spTgt>
                                        </p:tgtEl>
                                        <p:attrNameLst>
                                          <p:attrName>style.visibility</p:attrName>
                                        </p:attrNameLst>
                                      </p:cBhvr>
                                      <p:to>
                                        <p:strVal val="visible"/>
                                      </p:to>
                                    </p:set>
                                    <p:animEffect transition="in" filter="fade">
                                      <p:cBhvr>
                                        <p:cTn id="40" dur="1000"/>
                                        <p:tgtEl>
                                          <p:spTgt spid="14">
                                            <p:txEl>
                                              <p:pRg st="6" end="6"/>
                                            </p:txEl>
                                          </p:spTgt>
                                        </p:tgtEl>
                                      </p:cBhvr>
                                    </p:animEffect>
                                    <p:anim calcmode="lin" valueType="num">
                                      <p:cBhvr>
                                        <p:cTn id="41"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4">
                                            <p:txEl>
                                              <p:pRg st="7" end="7"/>
                                            </p:txEl>
                                          </p:spTgt>
                                        </p:tgtEl>
                                        <p:attrNameLst>
                                          <p:attrName>style.visibility</p:attrName>
                                        </p:attrNameLst>
                                      </p:cBhvr>
                                      <p:to>
                                        <p:strVal val="visible"/>
                                      </p:to>
                                    </p:set>
                                    <p:animEffect transition="in" filter="fade">
                                      <p:cBhvr>
                                        <p:cTn id="45" dur="1000"/>
                                        <p:tgtEl>
                                          <p:spTgt spid="14">
                                            <p:txEl>
                                              <p:pRg st="7" end="7"/>
                                            </p:txEl>
                                          </p:spTgt>
                                        </p:tgtEl>
                                      </p:cBhvr>
                                    </p:animEffect>
                                    <p:anim calcmode="lin" valueType="num">
                                      <p:cBhvr>
                                        <p:cTn id="46"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4">
                                            <p:txEl>
                                              <p:pRg st="9" end="9"/>
                                            </p:txEl>
                                          </p:spTgt>
                                        </p:tgtEl>
                                        <p:attrNameLst>
                                          <p:attrName>style.visibility</p:attrName>
                                        </p:attrNameLst>
                                      </p:cBhvr>
                                      <p:to>
                                        <p:strVal val="visible"/>
                                      </p:to>
                                    </p:set>
                                    <p:animEffect transition="in" filter="fade">
                                      <p:cBhvr>
                                        <p:cTn id="50" dur="1000"/>
                                        <p:tgtEl>
                                          <p:spTgt spid="14">
                                            <p:txEl>
                                              <p:pRg st="9" end="9"/>
                                            </p:txEl>
                                          </p:spTgt>
                                        </p:tgtEl>
                                      </p:cBhvr>
                                    </p:animEffect>
                                    <p:anim calcmode="lin" valueType="num">
                                      <p:cBhvr>
                                        <p:cTn id="51"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52"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xEl>
                                              <p:pRg st="10" end="10"/>
                                            </p:txEl>
                                          </p:spTgt>
                                        </p:tgtEl>
                                        <p:attrNameLst>
                                          <p:attrName>style.visibility</p:attrName>
                                        </p:attrNameLst>
                                      </p:cBhvr>
                                      <p:to>
                                        <p:strVal val="visible"/>
                                      </p:to>
                                    </p:set>
                                    <p:animEffect transition="in" filter="fade">
                                      <p:cBhvr>
                                        <p:cTn id="55" dur="1000"/>
                                        <p:tgtEl>
                                          <p:spTgt spid="14">
                                            <p:txEl>
                                              <p:pRg st="10" end="10"/>
                                            </p:txEl>
                                          </p:spTgt>
                                        </p:tgtEl>
                                      </p:cBhvr>
                                    </p:animEffect>
                                    <p:anim calcmode="lin" valueType="num">
                                      <p:cBhvr>
                                        <p:cTn id="56"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1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889" y="3475796"/>
            <a:ext cx="1964712" cy="523220"/>
          </a:xfrm>
          <a:prstGeom prst="rect">
            <a:avLst/>
          </a:prstGeom>
        </p:spPr>
        <p:txBody>
          <a:bodyPr wrap="square">
            <a:spAutoFit/>
          </a:bodyPr>
          <a:lstStyle/>
          <a:p>
            <a:endParaRPr lang="en-US" sz="2800" b="1">
              <a:solidFill>
                <a:srgbClr val="FF0000"/>
              </a:solidFill>
            </a:endParaRPr>
          </a:p>
        </p:txBody>
      </p:sp>
      <p:sp>
        <p:nvSpPr>
          <p:cNvPr id="13" name="Rectangle 12"/>
          <p:cNvSpPr/>
          <p:nvPr/>
        </p:nvSpPr>
        <p:spPr>
          <a:xfrm>
            <a:off x="335360" y="1221134"/>
            <a:ext cx="11665296" cy="5232202"/>
          </a:xfrm>
          <a:prstGeom prst="rect">
            <a:avLst/>
          </a:prstGeom>
        </p:spPr>
        <p:txBody>
          <a:bodyPr wrap="square">
            <a:spAutoFit/>
          </a:bodyPr>
          <a:lstStyle/>
          <a:p>
            <a:r>
              <a:rPr lang="en-US" sz="2600" b="1" dirty="0" smtClean="0">
                <a:solidFill>
                  <a:srgbClr val="FFFF00"/>
                </a:solidFill>
              </a:rPr>
              <a:t>II. </a:t>
            </a:r>
            <a:r>
              <a:rPr lang="en-US" sz="2600" b="1" dirty="0" err="1" smtClean="0">
                <a:solidFill>
                  <a:srgbClr val="FFFF00"/>
                </a:solidFill>
              </a:rPr>
              <a:t>Luyện</a:t>
            </a:r>
            <a:r>
              <a:rPr lang="en-US" sz="2600" b="1" dirty="0" smtClean="0">
                <a:solidFill>
                  <a:srgbClr val="FFFF00"/>
                </a:solidFill>
              </a:rPr>
              <a:t> </a:t>
            </a:r>
            <a:r>
              <a:rPr lang="en-US" sz="2600" b="1" dirty="0" err="1" smtClean="0">
                <a:solidFill>
                  <a:srgbClr val="FFFF00"/>
                </a:solidFill>
              </a:rPr>
              <a:t>tập</a:t>
            </a:r>
            <a:r>
              <a:rPr lang="en-US" sz="2600" b="1" dirty="0" smtClean="0">
                <a:solidFill>
                  <a:srgbClr val="FFFF00"/>
                </a:solidFill>
              </a:rPr>
              <a:t> </a:t>
            </a:r>
          </a:p>
          <a:p>
            <a:pPr algn="just"/>
            <a:r>
              <a:rPr lang="en-US" sz="2600" b="1" dirty="0" smtClean="0">
                <a:solidFill>
                  <a:srgbClr val="FFFF00"/>
                </a:solidFill>
              </a:rPr>
              <a:t>2. </a:t>
            </a:r>
            <a:r>
              <a:rPr lang="en-US" sz="2800" b="1" dirty="0" err="1">
                <a:solidFill>
                  <a:srgbClr val="FFFF00"/>
                </a:solidFill>
              </a:rPr>
              <a:t>Hãy</a:t>
            </a:r>
            <a:r>
              <a:rPr lang="en-US" sz="2800" b="1" dirty="0">
                <a:solidFill>
                  <a:srgbClr val="FFFF00"/>
                </a:solidFill>
              </a:rPr>
              <a:t> </a:t>
            </a:r>
            <a:r>
              <a:rPr lang="en-US" sz="2800" b="1" dirty="0" err="1">
                <a:solidFill>
                  <a:srgbClr val="FFFF00"/>
                </a:solidFill>
              </a:rPr>
              <a:t>viết</a:t>
            </a:r>
            <a:r>
              <a:rPr lang="en-US" sz="2800" b="1" dirty="0">
                <a:solidFill>
                  <a:srgbClr val="FFFF00"/>
                </a:solidFill>
              </a:rPr>
              <a:t> </a:t>
            </a:r>
            <a:r>
              <a:rPr lang="en-US" sz="2800" b="1" dirty="0" err="1">
                <a:solidFill>
                  <a:srgbClr val="FFFF00"/>
                </a:solidFill>
              </a:rPr>
              <a:t>lại</a:t>
            </a:r>
            <a:r>
              <a:rPr lang="en-US" sz="2800" b="1" dirty="0">
                <a:solidFill>
                  <a:srgbClr val="FFFF00"/>
                </a:solidFill>
              </a:rPr>
              <a:t> </a:t>
            </a:r>
            <a:r>
              <a:rPr lang="en-US" sz="2800" b="1" dirty="0" err="1">
                <a:solidFill>
                  <a:srgbClr val="FFFF00"/>
                </a:solidFill>
              </a:rPr>
              <a:t>các</a:t>
            </a:r>
            <a:r>
              <a:rPr lang="en-US" sz="2800" b="1" dirty="0">
                <a:solidFill>
                  <a:srgbClr val="FFFF00"/>
                </a:solidFill>
              </a:rPr>
              <a:t> </a:t>
            </a:r>
            <a:r>
              <a:rPr lang="en-US" sz="2800" b="1" dirty="0" err="1">
                <a:solidFill>
                  <a:srgbClr val="FFFF00"/>
                </a:solidFill>
              </a:rPr>
              <a:t>câu</a:t>
            </a:r>
            <a:r>
              <a:rPr lang="en-US" sz="2800" b="1" dirty="0">
                <a:solidFill>
                  <a:srgbClr val="FFFF00"/>
                </a:solidFill>
              </a:rPr>
              <a:t> </a:t>
            </a:r>
            <a:r>
              <a:rPr lang="en-US" sz="2800" b="1" dirty="0" err="1">
                <a:solidFill>
                  <a:srgbClr val="FFFF00"/>
                </a:solidFill>
              </a:rPr>
              <a:t>sau</a:t>
            </a:r>
            <a:r>
              <a:rPr lang="en-US" sz="2800" b="1" dirty="0">
                <a:solidFill>
                  <a:srgbClr val="FFFF00"/>
                </a:solidFill>
              </a:rPr>
              <a:t> </a:t>
            </a:r>
            <a:r>
              <a:rPr lang="en-US" sz="2800" b="1" dirty="0" err="1">
                <a:solidFill>
                  <a:srgbClr val="FFFF00"/>
                </a:solidFill>
              </a:rPr>
              <a:t>đây</a:t>
            </a:r>
            <a:r>
              <a:rPr lang="en-US" sz="2800" b="1" dirty="0">
                <a:solidFill>
                  <a:srgbClr val="FFFF00"/>
                </a:solidFill>
              </a:rPr>
              <a:t> </a:t>
            </a:r>
            <a:r>
              <a:rPr lang="en-US" sz="2800" b="1" dirty="0" err="1">
                <a:solidFill>
                  <a:srgbClr val="FFFF00"/>
                </a:solidFill>
              </a:rPr>
              <a:t>bằng</a:t>
            </a:r>
            <a:r>
              <a:rPr lang="en-US" sz="2800" b="1" dirty="0">
                <a:solidFill>
                  <a:srgbClr val="FFFF00"/>
                </a:solidFill>
              </a:rPr>
              <a:t> </a:t>
            </a:r>
            <a:r>
              <a:rPr lang="en-US" sz="2800" b="1" dirty="0" err="1">
                <a:solidFill>
                  <a:srgbClr val="FFFF00"/>
                </a:solidFill>
              </a:rPr>
              <a:t>cách</a:t>
            </a:r>
            <a:r>
              <a:rPr lang="en-US" sz="2800" b="1" dirty="0">
                <a:solidFill>
                  <a:srgbClr val="FFFF00"/>
                </a:solidFill>
              </a:rPr>
              <a:t> </a:t>
            </a:r>
            <a:r>
              <a:rPr lang="en-US" sz="2800" b="1" dirty="0" err="1">
                <a:solidFill>
                  <a:srgbClr val="FFFF00"/>
                </a:solidFill>
              </a:rPr>
              <a:t>chuyển</a:t>
            </a:r>
            <a:r>
              <a:rPr lang="en-US" sz="2800" b="1" dirty="0">
                <a:solidFill>
                  <a:srgbClr val="FFFF00"/>
                </a:solidFill>
              </a:rPr>
              <a:t> phần </a:t>
            </a:r>
            <a:r>
              <a:rPr lang="en-US" sz="2800" b="1" dirty="0" err="1">
                <a:solidFill>
                  <a:srgbClr val="FFFF00"/>
                </a:solidFill>
              </a:rPr>
              <a:t>được</a:t>
            </a:r>
            <a:r>
              <a:rPr lang="en-US" sz="2800" b="1" dirty="0">
                <a:solidFill>
                  <a:srgbClr val="FFFF00"/>
                </a:solidFill>
              </a:rPr>
              <a:t> </a:t>
            </a:r>
            <a:r>
              <a:rPr lang="en-US" sz="2800" b="1" dirty="0" err="1" smtClean="0">
                <a:solidFill>
                  <a:srgbClr val="FFFF00"/>
                </a:solidFill>
              </a:rPr>
              <a:t>gạch</a:t>
            </a:r>
            <a:r>
              <a:rPr lang="en-US" sz="2800" b="1" dirty="0" smtClean="0">
                <a:solidFill>
                  <a:srgbClr val="FFFF00"/>
                </a:solidFill>
              </a:rPr>
              <a:t> </a:t>
            </a:r>
            <a:r>
              <a:rPr lang="en-US" sz="2800" b="1" dirty="0" err="1" smtClean="0">
                <a:solidFill>
                  <a:srgbClr val="FFFF00"/>
                </a:solidFill>
              </a:rPr>
              <a:t>chân</a:t>
            </a:r>
            <a:r>
              <a:rPr lang="en-US" sz="2800" b="1" dirty="0" smtClean="0">
                <a:solidFill>
                  <a:srgbClr val="FFFF00"/>
                </a:solidFill>
              </a:rPr>
              <a:t> </a:t>
            </a:r>
            <a:r>
              <a:rPr lang="en-US" sz="2800" b="1" dirty="0" err="1" smtClean="0">
                <a:solidFill>
                  <a:srgbClr val="FFFF00"/>
                </a:solidFill>
              </a:rPr>
              <a:t>thành</a:t>
            </a:r>
            <a:r>
              <a:rPr lang="en-US" sz="2800" b="1" dirty="0" smtClean="0">
                <a:solidFill>
                  <a:srgbClr val="FFFF00"/>
                </a:solidFill>
              </a:rPr>
              <a:t> </a:t>
            </a:r>
            <a:r>
              <a:rPr lang="en-US" sz="2800" b="1" dirty="0" err="1">
                <a:solidFill>
                  <a:srgbClr val="FFFF00"/>
                </a:solidFill>
              </a:rPr>
              <a:t>khởi</a:t>
            </a:r>
            <a:r>
              <a:rPr lang="en-US" sz="2800" b="1" dirty="0">
                <a:solidFill>
                  <a:srgbClr val="FFFF00"/>
                </a:solidFill>
              </a:rPr>
              <a:t> </a:t>
            </a:r>
            <a:r>
              <a:rPr lang="en-US" sz="2800" b="1" dirty="0" err="1">
                <a:solidFill>
                  <a:srgbClr val="FFFF00"/>
                </a:solidFill>
              </a:rPr>
              <a:t>ngữ</a:t>
            </a:r>
            <a:r>
              <a:rPr lang="en-US" sz="2800" b="1" dirty="0">
                <a:solidFill>
                  <a:srgbClr val="FFFF00"/>
                </a:solidFill>
              </a:rPr>
              <a:t> (</a:t>
            </a:r>
            <a:r>
              <a:rPr lang="en-US" sz="2800" b="1" dirty="0" err="1">
                <a:solidFill>
                  <a:srgbClr val="FFFF00"/>
                </a:solidFill>
              </a:rPr>
              <a:t>có</a:t>
            </a:r>
            <a:r>
              <a:rPr lang="en-US" sz="2800" b="1" dirty="0">
                <a:solidFill>
                  <a:srgbClr val="FFFF00"/>
                </a:solidFill>
              </a:rPr>
              <a:t> </a:t>
            </a:r>
            <a:r>
              <a:rPr lang="en-US" sz="2800" b="1" dirty="0" err="1">
                <a:solidFill>
                  <a:srgbClr val="FFFF00"/>
                </a:solidFill>
              </a:rPr>
              <a:t>thể</a:t>
            </a:r>
            <a:r>
              <a:rPr lang="en-US" sz="2800" b="1" dirty="0">
                <a:solidFill>
                  <a:srgbClr val="FFFF00"/>
                </a:solidFill>
              </a:rPr>
              <a:t> </a:t>
            </a:r>
            <a:r>
              <a:rPr lang="en-US" sz="2800" b="1" dirty="0" err="1">
                <a:solidFill>
                  <a:srgbClr val="FFFF00"/>
                </a:solidFill>
              </a:rPr>
              <a:t>thêm</a:t>
            </a:r>
            <a:r>
              <a:rPr lang="en-US" sz="2800" b="1" dirty="0">
                <a:solidFill>
                  <a:srgbClr val="FFFF00"/>
                </a:solidFill>
              </a:rPr>
              <a:t> </a:t>
            </a:r>
            <a:r>
              <a:rPr lang="en-US" sz="2800" b="1" dirty="0" err="1">
                <a:solidFill>
                  <a:srgbClr val="FFFF00"/>
                </a:solidFill>
              </a:rPr>
              <a:t>trợ</a:t>
            </a:r>
            <a:r>
              <a:rPr lang="en-US" sz="2800" b="1" dirty="0">
                <a:solidFill>
                  <a:srgbClr val="FFFF00"/>
                </a:solidFill>
              </a:rPr>
              <a:t> </a:t>
            </a:r>
            <a:r>
              <a:rPr lang="en-US" sz="2800" b="1" dirty="0" err="1">
                <a:solidFill>
                  <a:srgbClr val="FFFF00"/>
                </a:solidFill>
              </a:rPr>
              <a:t>từ</a:t>
            </a:r>
            <a:r>
              <a:rPr lang="en-US" sz="2800" b="1" dirty="0">
                <a:solidFill>
                  <a:srgbClr val="FFFF00"/>
                </a:solidFill>
              </a:rPr>
              <a:t> </a:t>
            </a:r>
            <a:r>
              <a:rPr lang="en-US" sz="2800" b="1" i="1" dirty="0" err="1">
                <a:solidFill>
                  <a:srgbClr val="FFFF00"/>
                </a:solidFill>
              </a:rPr>
              <a:t>thì</a:t>
            </a:r>
            <a:r>
              <a:rPr lang="en-US" sz="2800" b="1" dirty="0" smtClean="0">
                <a:solidFill>
                  <a:srgbClr val="FFFF00"/>
                </a:solidFill>
              </a:rPr>
              <a:t>)</a:t>
            </a:r>
          </a:p>
          <a:p>
            <a:endParaRPr lang="en-US" sz="2800" b="1" dirty="0" smtClean="0">
              <a:solidFill>
                <a:srgbClr val="FFFF00"/>
              </a:solidFill>
            </a:endParaRPr>
          </a:p>
          <a:p>
            <a:pPr marL="514350" indent="-514350">
              <a:buAutoNum type="alphaLcParenR"/>
            </a:pPr>
            <a:r>
              <a:rPr lang="en-US" sz="2800" b="1" i="1" dirty="0" err="1" smtClean="0"/>
              <a:t>Anh</a:t>
            </a:r>
            <a:r>
              <a:rPr lang="en-US" sz="2800" b="1" i="1" dirty="0" smtClean="0"/>
              <a:t> </a:t>
            </a:r>
            <a:r>
              <a:rPr lang="en-US" sz="2800" b="1" i="1" dirty="0" err="1"/>
              <a:t>ấy</a:t>
            </a:r>
            <a:r>
              <a:rPr lang="en-US" sz="2800" b="1" i="1" dirty="0"/>
              <a:t> </a:t>
            </a:r>
            <a:r>
              <a:rPr lang="en-US" sz="2800" b="1" i="1" dirty="0" err="1"/>
              <a:t>chơi</a:t>
            </a:r>
            <a:r>
              <a:rPr lang="en-US" sz="2800" b="1" i="1" dirty="0"/>
              <a:t> </a:t>
            </a:r>
            <a:r>
              <a:rPr lang="en-US" sz="2800" b="1" i="1" u="sng" dirty="0" err="1"/>
              <a:t>đàn</a:t>
            </a:r>
            <a:r>
              <a:rPr lang="en-US" sz="2800" b="1" i="1" u="sng" dirty="0"/>
              <a:t> </a:t>
            </a:r>
            <a:r>
              <a:rPr lang="en-US" sz="2800" b="1" i="1" u="sng" dirty="0" err="1"/>
              <a:t>ghi</a:t>
            </a:r>
            <a:r>
              <a:rPr lang="en-US" sz="2800" b="1" i="1" u="sng" dirty="0"/>
              <a:t>-ta</a:t>
            </a:r>
            <a:r>
              <a:rPr lang="en-US" sz="2800" b="1" i="1" dirty="0"/>
              <a:t> </a:t>
            </a:r>
            <a:r>
              <a:rPr lang="en-US" sz="2800" b="1" i="1" dirty="0" err="1"/>
              <a:t>rất</a:t>
            </a:r>
            <a:r>
              <a:rPr lang="en-US" sz="2800" b="1" i="1" dirty="0"/>
              <a:t> </a:t>
            </a:r>
            <a:r>
              <a:rPr lang="en-US" sz="2800" b="1" i="1" dirty="0" err="1" smtClean="0"/>
              <a:t>giỏi</a:t>
            </a:r>
            <a:r>
              <a:rPr lang="en-US" sz="2800" b="1" i="1" dirty="0" smtClean="0"/>
              <a:t>.</a:t>
            </a:r>
          </a:p>
          <a:p>
            <a:endParaRPr lang="en-US" sz="2800" b="1" i="1" dirty="0"/>
          </a:p>
          <a:p>
            <a:r>
              <a:rPr lang="en-US" sz="2800" b="1" i="1" dirty="0" smtClean="0">
                <a:sym typeface="Wingdings" panose="05000000000000000000" pitchFamily="2" charset="2"/>
              </a:rPr>
              <a:t> </a:t>
            </a:r>
            <a:r>
              <a:rPr lang="en-US" sz="2800" b="1" i="1" u="sng" dirty="0" err="1" smtClean="0">
                <a:sym typeface="Wingdings" panose="05000000000000000000" pitchFamily="2" charset="2"/>
              </a:rPr>
              <a:t>Đàn</a:t>
            </a:r>
            <a:r>
              <a:rPr lang="en-US" sz="2800" b="1" i="1" u="sng" dirty="0" smtClean="0">
                <a:sym typeface="Wingdings" panose="05000000000000000000" pitchFamily="2" charset="2"/>
              </a:rPr>
              <a:t> </a:t>
            </a:r>
            <a:r>
              <a:rPr lang="en-US" sz="2800" b="1" i="1" u="sng" dirty="0" err="1" smtClean="0">
                <a:sym typeface="Wingdings" panose="05000000000000000000" pitchFamily="2" charset="2"/>
              </a:rPr>
              <a:t>ghi</a:t>
            </a:r>
            <a:r>
              <a:rPr lang="en-US" sz="2800" b="1" i="1" u="sng" dirty="0" smtClean="0">
                <a:sym typeface="Wingdings" panose="05000000000000000000" pitchFamily="2" charset="2"/>
              </a:rPr>
              <a:t>-ta</a:t>
            </a:r>
            <a:r>
              <a:rPr lang="en-US" sz="2800" b="1" i="1" dirty="0" smtClean="0">
                <a:sym typeface="Wingdings" panose="05000000000000000000" pitchFamily="2" charset="2"/>
              </a:rPr>
              <a:t>, </a:t>
            </a:r>
            <a:r>
              <a:rPr lang="en-US" sz="2800" b="1" i="1" dirty="0" err="1" smtClean="0">
                <a:sym typeface="Wingdings" panose="05000000000000000000" pitchFamily="2" charset="2"/>
              </a:rPr>
              <a:t>anh</a:t>
            </a:r>
            <a:r>
              <a:rPr lang="en-US" sz="2800" b="1" i="1" dirty="0" smtClean="0">
                <a:sym typeface="Wingdings" panose="05000000000000000000" pitchFamily="2" charset="2"/>
              </a:rPr>
              <a:t> </a:t>
            </a:r>
            <a:r>
              <a:rPr lang="en-US" sz="2800" b="1" i="1" dirty="0" err="1" smtClean="0">
                <a:sym typeface="Wingdings" panose="05000000000000000000" pitchFamily="2" charset="2"/>
              </a:rPr>
              <a:t>ấy</a:t>
            </a:r>
            <a:r>
              <a:rPr lang="en-US" sz="2800" b="1" i="1" dirty="0" smtClean="0">
                <a:sym typeface="Wingdings" panose="05000000000000000000" pitchFamily="2" charset="2"/>
              </a:rPr>
              <a:t> </a:t>
            </a:r>
            <a:r>
              <a:rPr lang="en-US" sz="2800" b="1" i="1" dirty="0" err="1" smtClean="0">
                <a:sym typeface="Wingdings" panose="05000000000000000000" pitchFamily="2" charset="2"/>
              </a:rPr>
              <a:t>chơi</a:t>
            </a:r>
            <a:r>
              <a:rPr lang="en-US" sz="2800" b="1" i="1" dirty="0" smtClean="0">
                <a:sym typeface="Wingdings" panose="05000000000000000000" pitchFamily="2" charset="2"/>
              </a:rPr>
              <a:t> </a:t>
            </a:r>
            <a:r>
              <a:rPr lang="en-US" sz="2800" b="1" i="1" dirty="0" err="1" smtClean="0">
                <a:sym typeface="Wingdings" panose="05000000000000000000" pitchFamily="2" charset="2"/>
              </a:rPr>
              <a:t>rất</a:t>
            </a:r>
            <a:r>
              <a:rPr lang="en-US" sz="2800" b="1" i="1" dirty="0" smtClean="0">
                <a:sym typeface="Wingdings" panose="05000000000000000000" pitchFamily="2" charset="2"/>
              </a:rPr>
              <a:t> </a:t>
            </a:r>
            <a:r>
              <a:rPr lang="en-US" sz="2800" b="1" i="1" dirty="0" err="1" smtClean="0">
                <a:sym typeface="Wingdings" panose="05000000000000000000" pitchFamily="2" charset="2"/>
              </a:rPr>
              <a:t>giỏi</a:t>
            </a:r>
            <a:r>
              <a:rPr lang="en-US" sz="2800" b="1" i="1" dirty="0" smtClean="0">
                <a:sym typeface="Wingdings" panose="05000000000000000000" pitchFamily="2" charset="2"/>
              </a:rPr>
              <a:t>.</a:t>
            </a:r>
          </a:p>
          <a:p>
            <a:endParaRPr lang="en-US" sz="2800" b="1" dirty="0"/>
          </a:p>
          <a:p>
            <a:r>
              <a:rPr lang="en-US" sz="2800" b="1" i="1" dirty="0"/>
              <a:t>b) </a:t>
            </a:r>
            <a:r>
              <a:rPr lang="en-US" sz="2800" b="1" i="1" dirty="0" err="1"/>
              <a:t>Tôi</a:t>
            </a:r>
            <a:r>
              <a:rPr lang="en-US" sz="2800" b="1" i="1" dirty="0"/>
              <a:t> </a:t>
            </a:r>
            <a:r>
              <a:rPr lang="en-US" sz="2800" b="1" i="1" u="sng" dirty="0" err="1"/>
              <a:t>đọc</a:t>
            </a:r>
            <a:r>
              <a:rPr lang="en-US" sz="2800" b="1" i="1" dirty="0"/>
              <a:t> </a:t>
            </a:r>
            <a:r>
              <a:rPr lang="en-US" sz="2800" b="1" i="1" dirty="0" err="1"/>
              <a:t>rồi</a:t>
            </a:r>
            <a:r>
              <a:rPr lang="en-US" sz="2800" b="1" i="1" dirty="0"/>
              <a:t> </a:t>
            </a:r>
            <a:r>
              <a:rPr lang="en-US" sz="2800" b="1" i="1" dirty="0" err="1"/>
              <a:t>nhưng</a:t>
            </a:r>
            <a:r>
              <a:rPr lang="en-US" sz="2800" b="1" i="1" dirty="0"/>
              <a:t> </a:t>
            </a:r>
            <a:r>
              <a:rPr lang="en-US" sz="2800" b="1" i="1" dirty="0" err="1"/>
              <a:t>tôi</a:t>
            </a:r>
            <a:r>
              <a:rPr lang="en-US" sz="2800" b="1" i="1" dirty="0"/>
              <a:t> </a:t>
            </a:r>
            <a:r>
              <a:rPr lang="en-US" sz="2800" b="1" i="1" dirty="0" err="1"/>
              <a:t>chẳng</a:t>
            </a:r>
            <a:r>
              <a:rPr lang="en-US" sz="2800" b="1" i="1" dirty="0"/>
              <a:t> </a:t>
            </a:r>
            <a:r>
              <a:rPr lang="en-US" sz="2800" b="1" i="1" u="sng" dirty="0" err="1"/>
              <a:t>nhớ</a:t>
            </a:r>
            <a:r>
              <a:rPr lang="en-US" sz="2800" b="1" i="1" dirty="0"/>
              <a:t> </a:t>
            </a:r>
            <a:r>
              <a:rPr lang="en-US" sz="2800" b="1" i="1" dirty="0" err="1" smtClean="0"/>
              <a:t>gì</a:t>
            </a:r>
            <a:r>
              <a:rPr lang="en-US" sz="2800" b="1" i="1" dirty="0" smtClean="0"/>
              <a:t>.</a:t>
            </a:r>
          </a:p>
          <a:p>
            <a:endParaRPr lang="en-US" sz="2800" b="1" i="1" dirty="0" smtClean="0">
              <a:sym typeface="Wingdings" panose="05000000000000000000" pitchFamily="2" charset="2"/>
            </a:endParaRPr>
          </a:p>
          <a:p>
            <a:pPr marL="457200" indent="-457200">
              <a:buFont typeface="Wingdings"/>
              <a:buChar char="à"/>
            </a:pPr>
            <a:r>
              <a:rPr lang="en-US" sz="2800" b="1" i="1" u="sng" dirty="0" smtClean="0"/>
              <a:t>Đọc</a:t>
            </a:r>
            <a:r>
              <a:rPr lang="en-US" sz="2800" b="1" i="1" dirty="0" smtClean="0"/>
              <a:t> (</a:t>
            </a:r>
            <a:r>
              <a:rPr lang="en-US" sz="2800" b="1" i="1" dirty="0" err="1" smtClean="0"/>
              <a:t>thì</a:t>
            </a:r>
            <a:r>
              <a:rPr lang="en-US" sz="2800" b="1" i="1" dirty="0" smtClean="0"/>
              <a:t>) </a:t>
            </a:r>
            <a:r>
              <a:rPr lang="en-US" sz="2800" b="1" i="1" dirty="0" err="1"/>
              <a:t>tôi</a:t>
            </a:r>
            <a:r>
              <a:rPr lang="en-US" sz="2800" b="1" i="1" dirty="0"/>
              <a:t> </a:t>
            </a:r>
            <a:r>
              <a:rPr lang="en-US" sz="2800" b="1" i="1" dirty="0" err="1"/>
              <a:t>đọc</a:t>
            </a:r>
            <a:r>
              <a:rPr lang="en-US" sz="2800" b="1" i="1" dirty="0"/>
              <a:t> </a:t>
            </a:r>
            <a:r>
              <a:rPr lang="en-US" sz="2800" b="1" i="1" dirty="0" err="1"/>
              <a:t>rồi</a:t>
            </a:r>
            <a:r>
              <a:rPr lang="en-US" sz="2800" b="1" i="1" dirty="0"/>
              <a:t> </a:t>
            </a:r>
            <a:r>
              <a:rPr lang="en-US" sz="2800" b="1" i="1" dirty="0" err="1"/>
              <a:t>nhưng</a:t>
            </a:r>
            <a:r>
              <a:rPr lang="en-US" sz="2800" b="1" i="1" dirty="0"/>
              <a:t> </a:t>
            </a:r>
            <a:r>
              <a:rPr lang="en-US" sz="2800" b="1" i="1" u="sng" dirty="0" err="1"/>
              <a:t>nhớ</a:t>
            </a:r>
            <a:r>
              <a:rPr lang="en-US" sz="2800" b="1" i="1" dirty="0"/>
              <a:t> </a:t>
            </a:r>
            <a:r>
              <a:rPr lang="en-US" sz="2800" b="1" i="1" dirty="0" smtClean="0"/>
              <a:t>(</a:t>
            </a:r>
            <a:r>
              <a:rPr lang="en-US" sz="2800" b="1" i="1" dirty="0" err="1" smtClean="0"/>
              <a:t>thì</a:t>
            </a:r>
            <a:r>
              <a:rPr lang="en-US" sz="2800" b="1" i="1" dirty="0" smtClean="0"/>
              <a:t>) </a:t>
            </a:r>
            <a:r>
              <a:rPr lang="en-US" sz="2800" b="1" i="1" dirty="0" err="1" smtClean="0"/>
              <a:t>tôi</a:t>
            </a:r>
            <a:r>
              <a:rPr lang="en-US" sz="2800" b="1" i="1" dirty="0" smtClean="0"/>
              <a:t> </a:t>
            </a:r>
            <a:r>
              <a:rPr lang="en-US" sz="2800" b="1" i="1" dirty="0" err="1"/>
              <a:t>chẳng</a:t>
            </a:r>
            <a:r>
              <a:rPr lang="en-US" sz="2800" b="1" i="1" dirty="0"/>
              <a:t> </a:t>
            </a:r>
            <a:r>
              <a:rPr lang="en-US" sz="2800" b="1" i="1" dirty="0" err="1" smtClean="0"/>
              <a:t>nhớ</a:t>
            </a:r>
            <a:r>
              <a:rPr lang="en-US" sz="2800" b="1" i="1" dirty="0" smtClean="0"/>
              <a:t> </a:t>
            </a:r>
            <a:r>
              <a:rPr lang="en-US" sz="2800" b="1" i="1" dirty="0" err="1" smtClean="0"/>
              <a:t>gì</a:t>
            </a:r>
            <a:r>
              <a:rPr lang="en-US" sz="2800" i="1" dirty="0" smtClean="0"/>
              <a:t>.</a:t>
            </a:r>
          </a:p>
          <a:p>
            <a:r>
              <a:rPr lang="en-US" sz="2800" i="1" dirty="0"/>
              <a:t> </a:t>
            </a:r>
            <a:r>
              <a:rPr lang="en-US" sz="2800" i="1" dirty="0" smtClean="0"/>
              <a:t>               </a:t>
            </a:r>
            <a:endParaRPr lang="en-US" sz="2800" b="1" dirty="0" smtClean="0"/>
          </a:p>
        </p:txBody>
      </p:sp>
      <p:sp>
        <p:nvSpPr>
          <p:cNvPr id="11" name="Rectangle 10"/>
          <p:cNvSpPr/>
          <p:nvPr/>
        </p:nvSpPr>
        <p:spPr>
          <a:xfrm>
            <a:off x="1415480" y="4005064"/>
            <a:ext cx="665567" cy="692497"/>
          </a:xfrm>
          <a:prstGeom prst="rect">
            <a:avLst/>
          </a:prstGeom>
        </p:spPr>
        <p:txBody>
          <a:bodyPr wrap="none">
            <a:spAutoFit/>
          </a:bodyPr>
          <a:lstStyle/>
          <a:p>
            <a:pPr>
              <a:lnSpc>
                <a:spcPct val="150000"/>
              </a:lnSpc>
            </a:pPr>
            <a:r>
              <a:rPr lang="en-US" sz="2600" b="1" dirty="0">
                <a:solidFill>
                  <a:srgbClr val="FFFF00"/>
                </a:solidFill>
                <a:latin typeface="Arial" panose="020B0604020202020204" pitchFamily="34" charset="0"/>
                <a:cs typeface="Arial" panose="020B0604020202020204" pitchFamily="34" charset="0"/>
              </a:rPr>
              <a:t>KN</a:t>
            </a:r>
          </a:p>
        </p:txBody>
      </p:sp>
      <p:sp>
        <p:nvSpPr>
          <p:cNvPr id="12" name="Rectangle 11"/>
          <p:cNvSpPr/>
          <p:nvPr/>
        </p:nvSpPr>
        <p:spPr>
          <a:xfrm>
            <a:off x="5447928" y="5733256"/>
            <a:ext cx="665567" cy="692497"/>
          </a:xfrm>
          <a:prstGeom prst="rect">
            <a:avLst/>
          </a:prstGeom>
        </p:spPr>
        <p:txBody>
          <a:bodyPr wrap="none">
            <a:spAutoFit/>
          </a:bodyPr>
          <a:lstStyle/>
          <a:p>
            <a:pPr>
              <a:lnSpc>
                <a:spcPct val="150000"/>
              </a:lnSpc>
            </a:pPr>
            <a:r>
              <a:rPr lang="en-US" sz="2600" b="1" dirty="0">
                <a:solidFill>
                  <a:srgbClr val="FFFF00"/>
                </a:solidFill>
                <a:latin typeface="Arial" panose="020B0604020202020204" pitchFamily="34" charset="0"/>
                <a:cs typeface="Arial" panose="020B0604020202020204" pitchFamily="34" charset="0"/>
              </a:rPr>
              <a:t>KN</a:t>
            </a:r>
          </a:p>
        </p:txBody>
      </p:sp>
      <p:sp>
        <p:nvSpPr>
          <p:cNvPr id="15" name="Rectangle 14"/>
          <p:cNvSpPr/>
          <p:nvPr/>
        </p:nvSpPr>
        <p:spPr>
          <a:xfrm>
            <a:off x="893929" y="5760839"/>
            <a:ext cx="665567" cy="692497"/>
          </a:xfrm>
          <a:prstGeom prst="rect">
            <a:avLst/>
          </a:prstGeom>
        </p:spPr>
        <p:txBody>
          <a:bodyPr wrap="none">
            <a:spAutoFit/>
          </a:bodyPr>
          <a:lstStyle/>
          <a:p>
            <a:pPr>
              <a:lnSpc>
                <a:spcPct val="150000"/>
              </a:lnSpc>
            </a:pPr>
            <a:r>
              <a:rPr lang="en-US" sz="2600" b="1" dirty="0">
                <a:solidFill>
                  <a:srgbClr val="FFFF00"/>
                </a:solidFill>
                <a:latin typeface="Arial" panose="020B0604020202020204" pitchFamily="34" charset="0"/>
                <a:cs typeface="Arial" panose="020B0604020202020204" pitchFamily="34" charset="0"/>
              </a:rPr>
              <a:t>KN</a:t>
            </a:r>
          </a:p>
        </p:txBody>
      </p:sp>
      <p:sp>
        <p:nvSpPr>
          <p:cNvPr id="9" name="Horizontal Scroll 8"/>
          <p:cNvSpPr/>
          <p:nvPr/>
        </p:nvSpPr>
        <p:spPr>
          <a:xfrm>
            <a:off x="703820" y="44624"/>
            <a:ext cx="10936796" cy="1296144"/>
          </a:xfrm>
          <a:prstGeom prst="horizontalScroll">
            <a:avLst>
              <a:gd name="adj" fmla="val 2500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Arial" panose="020B0604020202020204" pitchFamily="34" charset="0"/>
                <a:cs typeface="Arial" panose="020B0604020202020204" pitchFamily="34" charset="0"/>
              </a:rPr>
              <a:t>A. Khởi ngữ</a:t>
            </a:r>
            <a:endParaRPr lang="en-US" sz="28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49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barn(inVertical)">
                                      <p:cBhvr>
                                        <p:cTn id="13" dur="500"/>
                                        <p:tgtEl>
                                          <p:spTgt spid="1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fade">
                                      <p:cBhvr>
                                        <p:cTn id="18" dur="1000"/>
                                        <p:tgtEl>
                                          <p:spTgt spid="13">
                                            <p:txEl>
                                              <p:pRg st="3" end="3"/>
                                            </p:txEl>
                                          </p:spTgt>
                                        </p:tgtEl>
                                      </p:cBhvr>
                                    </p:animEffect>
                                    <p:anim calcmode="lin" valueType="num">
                                      <p:cBhvr>
                                        <p:cTn id="1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animEffect transition="in" filter="fade">
                                      <p:cBhvr>
                                        <p:cTn id="23" dur="1000"/>
                                        <p:tgtEl>
                                          <p:spTgt spid="13">
                                            <p:txEl>
                                              <p:pRg st="7" end="7"/>
                                            </p:txEl>
                                          </p:spTgt>
                                        </p:tgtEl>
                                      </p:cBhvr>
                                    </p:animEffect>
                                    <p:anim calcmode="lin" valueType="num">
                                      <p:cBhvr>
                                        <p:cTn id="24"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25" dur="1000" fill="hold"/>
                                        <p:tgtEl>
                                          <p:spTgt spid="1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fade">
                                      <p:cBhvr>
                                        <p:cTn id="30" dur="1000"/>
                                        <p:tgtEl>
                                          <p:spTgt spid="13">
                                            <p:txEl>
                                              <p:pRg st="5" end="5"/>
                                            </p:txEl>
                                          </p:spTgt>
                                        </p:tgtEl>
                                      </p:cBhvr>
                                    </p:animEffect>
                                    <p:anim calcmode="lin" valueType="num">
                                      <p:cBhvr>
                                        <p:cTn id="31"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xEl>
                                              <p:pRg st="9" end="9"/>
                                            </p:txEl>
                                          </p:spTgt>
                                        </p:tgtEl>
                                        <p:attrNameLst>
                                          <p:attrName>style.visibility</p:attrName>
                                        </p:attrNameLst>
                                      </p:cBhvr>
                                      <p:to>
                                        <p:strVal val="visible"/>
                                      </p:to>
                                    </p:set>
                                    <p:animEffect transition="in" filter="fade">
                                      <p:cBhvr>
                                        <p:cTn id="44" dur="1000"/>
                                        <p:tgtEl>
                                          <p:spTgt spid="13">
                                            <p:txEl>
                                              <p:pRg st="9" end="9"/>
                                            </p:txEl>
                                          </p:spTgt>
                                        </p:tgtEl>
                                      </p:cBhvr>
                                    </p:animEffect>
                                    <p:anim calcmode="lin" valueType="num">
                                      <p:cBhvr>
                                        <p:cTn id="45"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ccdeb6d226ca4f83ed609f7fabdf395dd76fbeb"/>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Waveform</Template>
  <TotalTime>8275</TotalTime>
  <Words>3681</Words>
  <Application>Microsoft Office PowerPoint</Application>
  <PresentationFormat>Custom</PresentationFormat>
  <Paragraphs>400</Paragraphs>
  <Slides>48</Slides>
  <Notes>10</Notes>
  <HiddenSlides>0</HiddenSlides>
  <MMClips>1</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Depth</vt:lpstr>
      <vt:lpstr>PowerPoint Presentation</vt:lpstr>
      <vt:lpstr>PowerPoint Presentation</vt:lpstr>
      <vt:lpstr>Bố cục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thành phần gọi - đáp trong đoạn hội thoại sau:</vt:lpstr>
      <vt:lpstr>Tìm thành phần tình thái có trong lời bài hát. Cho biết thành phần ấy thể hiện thái độ gì của tác giả đối với sự việc được nêu.</vt:lpstr>
      <vt:lpstr>PowerPoint Presentation</vt:lpstr>
      <vt:lpstr>PowerPoint Presentation</vt:lpstr>
      <vt:lpstr>PowerPoint Presentation</vt:lpstr>
      <vt:lpstr>PowerPoint Presentation</vt:lpstr>
      <vt:lpstr>Bài tập 1. Đọc đoạn trích sau và trả lời câu hỏi:</vt:lpstr>
      <vt:lpstr>PowerPoint Presentation</vt:lpstr>
      <vt:lpstr> Bài tập 2. Đọc đoạn trích sau và trả lời các câu hỏi: </vt:lpstr>
      <vt:lpstr>PowerPoint Presentation</vt:lpstr>
      <vt:lpstr>PowerPoint Presentation</vt:lpstr>
      <vt:lpstr>PowerPoint Presentation</vt:lpstr>
      <vt:lpstr>Tiếng Việt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dc:title>
  <dc:creator>Microsoft Office User</dc:creator>
  <cp:lastModifiedBy>Windows User</cp:lastModifiedBy>
  <cp:revision>842</cp:revision>
  <dcterms:created xsi:type="dcterms:W3CDTF">2020-03-11T08:51:00Z</dcterms:created>
  <dcterms:modified xsi:type="dcterms:W3CDTF">2020-04-08T05:31:20Z</dcterms:modified>
</cp:coreProperties>
</file>